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3" r:id="rId1"/>
  </p:sldMasterIdLst>
  <p:notesMasterIdLst>
    <p:notesMasterId r:id="rId20"/>
  </p:notesMasterIdLst>
  <p:handoutMasterIdLst>
    <p:handoutMasterId r:id="rId21"/>
  </p:handoutMasterIdLst>
  <p:sldIdLst>
    <p:sldId id="339" r:id="rId2"/>
    <p:sldId id="263" r:id="rId3"/>
    <p:sldId id="261" r:id="rId4"/>
    <p:sldId id="300" r:id="rId5"/>
    <p:sldId id="298" r:id="rId6"/>
    <p:sldId id="299" r:id="rId7"/>
    <p:sldId id="302" r:id="rId8"/>
    <p:sldId id="329" r:id="rId9"/>
    <p:sldId id="311" r:id="rId10"/>
    <p:sldId id="307" r:id="rId11"/>
    <p:sldId id="312" r:id="rId12"/>
    <p:sldId id="313" r:id="rId13"/>
    <p:sldId id="315" r:id="rId14"/>
    <p:sldId id="316" r:id="rId15"/>
    <p:sldId id="317" r:id="rId16"/>
    <p:sldId id="318" r:id="rId17"/>
    <p:sldId id="281" r:id="rId18"/>
    <p:sldId id="28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古川成江" initials="古川成江"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124" d="100"/>
          <a:sy n="124" d="100"/>
        </p:scale>
        <p:origin x="1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雄也 佐藤" userId="d5622fa58f4c457d" providerId="Windows Live" clId="Web-{781158D0-938C-4B90-ABDB-0174C452213E}"/>
    <pc:docChg chg="delSld modSld addMainMaster delMainMaster">
      <pc:chgData name="雄也 佐藤" userId="d5622fa58f4c457d" providerId="Windows Live" clId="Web-{781158D0-938C-4B90-ABDB-0174C452213E}" dt="2019-09-24T04:28:56.050" v="14"/>
      <pc:docMkLst>
        <pc:docMk/>
      </pc:docMkLst>
      <pc:sldChg chg="modSp mod modClrScheme chgLayout">
        <pc:chgData name="雄也 佐藤" userId="d5622fa58f4c457d" providerId="Windows Live" clId="Web-{781158D0-938C-4B90-ABDB-0174C452213E}" dt="2019-09-24T04:28:37.035" v="0"/>
        <pc:sldMkLst>
          <pc:docMk/>
          <pc:sldMk cId="1086196447" sldId="261"/>
        </pc:sldMkLst>
        <pc:spChg chg="mod ord">
          <ac:chgData name="雄也 佐藤" userId="d5622fa58f4c457d" providerId="Windows Live" clId="Web-{781158D0-938C-4B90-ABDB-0174C452213E}" dt="2019-09-24T04:28:37.035" v="0"/>
          <ac:spMkLst>
            <pc:docMk/>
            <pc:sldMk cId="1086196447" sldId="261"/>
            <ac:spMk id="3" creationId="{00000000-0000-0000-0000-000000000000}"/>
          </ac:spMkLst>
        </pc:spChg>
      </pc:sldChg>
      <pc:sldChg chg="modSp mod modClrScheme chgLayout">
        <pc:chgData name="雄也 佐藤" userId="d5622fa58f4c457d" providerId="Windows Live" clId="Web-{781158D0-938C-4B90-ABDB-0174C452213E}" dt="2019-09-24T04:28:47.925" v="3" actId="20577"/>
        <pc:sldMkLst>
          <pc:docMk/>
          <pc:sldMk cId="2650564843" sldId="263"/>
        </pc:sldMkLst>
        <pc:spChg chg="mod ord">
          <ac:chgData name="雄也 佐藤" userId="d5622fa58f4c457d" providerId="Windows Live" clId="Web-{781158D0-938C-4B90-ABDB-0174C452213E}" dt="2019-09-24T04:28:37.035" v="0"/>
          <ac:spMkLst>
            <pc:docMk/>
            <pc:sldMk cId="2650564843" sldId="263"/>
            <ac:spMk id="2" creationId="{00000000-0000-0000-0000-000000000000}"/>
          </ac:spMkLst>
        </pc:spChg>
        <pc:spChg chg="mod ord">
          <ac:chgData name="雄也 佐藤" userId="d5622fa58f4c457d" providerId="Windows Live" clId="Web-{781158D0-938C-4B90-ABDB-0174C452213E}" dt="2019-09-24T04:28:47.925" v="3" actId="20577"/>
          <ac:spMkLst>
            <pc:docMk/>
            <pc:sldMk cId="2650564843" sldId="263"/>
            <ac:spMk id="3" creationId="{00000000-0000-0000-0000-000000000000}"/>
          </ac:spMkLst>
        </pc:spChg>
        <pc:spChg chg="mod ord">
          <ac:chgData name="雄也 佐藤" userId="d5622fa58f4c457d" providerId="Windows Live" clId="Web-{781158D0-938C-4B90-ABDB-0174C452213E}" dt="2019-09-24T04:28:37.035" v="0"/>
          <ac:spMkLst>
            <pc:docMk/>
            <pc:sldMk cId="2650564843" sldId="263"/>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2173444453" sldId="298"/>
        </pc:sldMkLst>
        <pc:spChg chg="mod ord">
          <ac:chgData name="雄也 佐藤" userId="d5622fa58f4c457d" providerId="Windows Live" clId="Web-{781158D0-938C-4B90-ABDB-0174C452213E}" dt="2019-09-24T04:28:37.035" v="0"/>
          <ac:spMkLst>
            <pc:docMk/>
            <pc:sldMk cId="2173444453" sldId="298"/>
            <ac:spMk id="2" creationId="{00000000-0000-0000-0000-000000000000}"/>
          </ac:spMkLst>
        </pc:spChg>
        <pc:spChg chg="mod ord">
          <ac:chgData name="雄也 佐藤" userId="d5622fa58f4c457d" providerId="Windows Live" clId="Web-{781158D0-938C-4B90-ABDB-0174C452213E}" dt="2019-09-24T04:28:37.035" v="0"/>
          <ac:spMkLst>
            <pc:docMk/>
            <pc:sldMk cId="2173444453" sldId="298"/>
            <ac:spMk id="3" creationId="{00000000-0000-0000-0000-000000000000}"/>
          </ac:spMkLst>
        </pc:spChg>
        <pc:spChg chg="mod ord">
          <ac:chgData name="雄也 佐藤" userId="d5622fa58f4c457d" providerId="Windows Live" clId="Web-{781158D0-938C-4B90-ABDB-0174C452213E}" dt="2019-09-24T04:28:37.035" v="0"/>
          <ac:spMkLst>
            <pc:docMk/>
            <pc:sldMk cId="2173444453" sldId="298"/>
            <ac:spMk id="4"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1127468827" sldId="299"/>
        </pc:sldMkLst>
        <pc:spChg chg="mod ord">
          <ac:chgData name="雄也 佐藤" userId="d5622fa58f4c457d" providerId="Windows Live" clId="Web-{781158D0-938C-4B90-ABDB-0174C452213E}" dt="2019-09-24T04:28:37.035" v="0"/>
          <ac:spMkLst>
            <pc:docMk/>
            <pc:sldMk cId="1127468827" sldId="299"/>
            <ac:spMk id="2" creationId="{00000000-0000-0000-0000-000000000000}"/>
          </ac:spMkLst>
        </pc:spChg>
        <pc:spChg chg="mod ord">
          <ac:chgData name="雄也 佐藤" userId="d5622fa58f4c457d" providerId="Windows Live" clId="Web-{781158D0-938C-4B90-ABDB-0174C452213E}" dt="2019-09-24T04:28:37.035" v="0"/>
          <ac:spMkLst>
            <pc:docMk/>
            <pc:sldMk cId="1127468827" sldId="299"/>
            <ac:spMk id="3" creationId="{00000000-0000-0000-0000-000000000000}"/>
          </ac:spMkLst>
        </pc:spChg>
        <pc:spChg chg="mod ord">
          <ac:chgData name="雄也 佐藤" userId="d5622fa58f4c457d" providerId="Windows Live" clId="Web-{781158D0-938C-4B90-ABDB-0174C452213E}" dt="2019-09-24T04:28:37.035" v="0"/>
          <ac:spMkLst>
            <pc:docMk/>
            <pc:sldMk cId="1127468827" sldId="299"/>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2123332949" sldId="300"/>
        </pc:sldMkLst>
        <pc:spChg chg="mod ord">
          <ac:chgData name="雄也 佐藤" userId="d5622fa58f4c457d" providerId="Windows Live" clId="Web-{781158D0-938C-4B90-ABDB-0174C452213E}" dt="2019-09-24T04:28:37.035" v="0"/>
          <ac:spMkLst>
            <pc:docMk/>
            <pc:sldMk cId="2123332949" sldId="300"/>
            <ac:spMk id="2" creationId="{00000000-0000-0000-0000-000000000000}"/>
          </ac:spMkLst>
        </pc:spChg>
        <pc:spChg chg="mod ord">
          <ac:chgData name="雄也 佐藤" userId="d5622fa58f4c457d" providerId="Windows Live" clId="Web-{781158D0-938C-4B90-ABDB-0174C452213E}" dt="2019-09-24T04:28:37.035" v="0"/>
          <ac:spMkLst>
            <pc:docMk/>
            <pc:sldMk cId="2123332949" sldId="300"/>
            <ac:spMk id="3" creationId="{00000000-0000-0000-0000-000000000000}"/>
          </ac:spMkLst>
        </pc:spChg>
        <pc:spChg chg="mod ord">
          <ac:chgData name="雄也 佐藤" userId="d5622fa58f4c457d" providerId="Windows Live" clId="Web-{781158D0-938C-4B90-ABDB-0174C452213E}" dt="2019-09-24T04:28:37.035" v="0"/>
          <ac:spMkLst>
            <pc:docMk/>
            <pc:sldMk cId="2123332949" sldId="300"/>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90844260" sldId="302"/>
        </pc:sldMkLst>
        <pc:spChg chg="mod ord">
          <ac:chgData name="雄也 佐藤" userId="d5622fa58f4c457d" providerId="Windows Live" clId="Web-{781158D0-938C-4B90-ABDB-0174C452213E}" dt="2019-09-24T04:28:37.035" v="0"/>
          <ac:spMkLst>
            <pc:docMk/>
            <pc:sldMk cId="90844260" sldId="302"/>
            <ac:spMk id="2" creationId="{00000000-0000-0000-0000-000000000000}"/>
          </ac:spMkLst>
        </pc:spChg>
        <pc:spChg chg="mod ord">
          <ac:chgData name="雄也 佐藤" userId="d5622fa58f4c457d" providerId="Windows Live" clId="Web-{781158D0-938C-4B90-ABDB-0174C452213E}" dt="2019-09-24T04:28:37.035" v="0"/>
          <ac:spMkLst>
            <pc:docMk/>
            <pc:sldMk cId="90844260" sldId="302"/>
            <ac:spMk id="3" creationId="{00000000-0000-0000-0000-000000000000}"/>
          </ac:spMkLst>
        </pc:spChg>
        <pc:spChg chg="mod ord">
          <ac:chgData name="雄也 佐藤" userId="d5622fa58f4c457d" providerId="Windows Live" clId="Web-{781158D0-938C-4B90-ABDB-0174C452213E}" dt="2019-09-24T04:28:37.035" v="0"/>
          <ac:spMkLst>
            <pc:docMk/>
            <pc:sldMk cId="90844260" sldId="302"/>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2083897169" sldId="307"/>
        </pc:sldMkLst>
        <pc:spChg chg="mod ord">
          <ac:chgData name="雄也 佐藤" userId="d5622fa58f4c457d" providerId="Windows Live" clId="Web-{781158D0-938C-4B90-ABDB-0174C452213E}" dt="2019-09-24T04:28:37.035" v="0"/>
          <ac:spMkLst>
            <pc:docMk/>
            <pc:sldMk cId="2083897169" sldId="307"/>
            <ac:spMk id="2" creationId="{00000000-0000-0000-0000-000000000000}"/>
          </ac:spMkLst>
        </pc:spChg>
        <pc:spChg chg="mod ord">
          <ac:chgData name="雄也 佐藤" userId="d5622fa58f4c457d" providerId="Windows Live" clId="Web-{781158D0-938C-4B90-ABDB-0174C452213E}" dt="2019-09-24T04:28:37.035" v="0"/>
          <ac:spMkLst>
            <pc:docMk/>
            <pc:sldMk cId="2083897169" sldId="307"/>
            <ac:spMk id="3" creationId="{00000000-0000-0000-0000-000000000000}"/>
          </ac:spMkLst>
        </pc:spChg>
        <pc:spChg chg="mod ord">
          <ac:chgData name="雄也 佐藤" userId="d5622fa58f4c457d" providerId="Windows Live" clId="Web-{781158D0-938C-4B90-ABDB-0174C452213E}" dt="2019-09-24T04:28:37.035" v="0"/>
          <ac:spMkLst>
            <pc:docMk/>
            <pc:sldMk cId="2083897169" sldId="307"/>
            <ac:spMk id="7"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481087256" sldId="311"/>
        </pc:sldMkLst>
        <pc:spChg chg="mod ord">
          <ac:chgData name="雄也 佐藤" userId="d5622fa58f4c457d" providerId="Windows Live" clId="Web-{781158D0-938C-4B90-ABDB-0174C452213E}" dt="2019-09-24T04:28:37.035" v="0"/>
          <ac:spMkLst>
            <pc:docMk/>
            <pc:sldMk cId="481087256" sldId="311"/>
            <ac:spMk id="2" creationId="{00000000-0000-0000-0000-000000000000}"/>
          </ac:spMkLst>
        </pc:spChg>
        <pc:spChg chg="mod ord">
          <ac:chgData name="雄也 佐藤" userId="d5622fa58f4c457d" providerId="Windows Live" clId="Web-{781158D0-938C-4B90-ABDB-0174C452213E}" dt="2019-09-24T04:28:37.035" v="0"/>
          <ac:spMkLst>
            <pc:docMk/>
            <pc:sldMk cId="481087256" sldId="311"/>
            <ac:spMk id="3" creationId="{00000000-0000-0000-0000-000000000000}"/>
          </ac:spMkLst>
        </pc:spChg>
        <pc:spChg chg="mod ord">
          <ac:chgData name="雄也 佐藤" userId="d5622fa58f4c457d" providerId="Windows Live" clId="Web-{781158D0-938C-4B90-ABDB-0174C452213E}" dt="2019-09-24T04:28:37.035" v="0"/>
          <ac:spMkLst>
            <pc:docMk/>
            <pc:sldMk cId="481087256" sldId="311"/>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3005889573" sldId="312"/>
        </pc:sldMkLst>
        <pc:spChg chg="mod ord">
          <ac:chgData name="雄也 佐藤" userId="d5622fa58f4c457d" providerId="Windows Live" clId="Web-{781158D0-938C-4B90-ABDB-0174C452213E}" dt="2019-09-24T04:28:37.035" v="0"/>
          <ac:spMkLst>
            <pc:docMk/>
            <pc:sldMk cId="3005889573" sldId="312"/>
            <ac:spMk id="2" creationId="{00000000-0000-0000-0000-000000000000}"/>
          </ac:spMkLst>
        </pc:spChg>
        <pc:spChg chg="mod ord">
          <ac:chgData name="雄也 佐藤" userId="d5622fa58f4c457d" providerId="Windows Live" clId="Web-{781158D0-938C-4B90-ABDB-0174C452213E}" dt="2019-09-24T04:28:37.035" v="0"/>
          <ac:spMkLst>
            <pc:docMk/>
            <pc:sldMk cId="3005889573" sldId="312"/>
            <ac:spMk id="3" creationId="{00000000-0000-0000-0000-000000000000}"/>
          </ac:spMkLst>
        </pc:spChg>
        <pc:spChg chg="mod ord">
          <ac:chgData name="雄也 佐藤" userId="d5622fa58f4c457d" providerId="Windows Live" clId="Web-{781158D0-938C-4B90-ABDB-0174C452213E}" dt="2019-09-24T04:28:37.035" v="0"/>
          <ac:spMkLst>
            <pc:docMk/>
            <pc:sldMk cId="3005889573" sldId="312"/>
            <ac:spMk id="9"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1037329454" sldId="313"/>
        </pc:sldMkLst>
        <pc:spChg chg="mod ord">
          <ac:chgData name="雄也 佐藤" userId="d5622fa58f4c457d" providerId="Windows Live" clId="Web-{781158D0-938C-4B90-ABDB-0174C452213E}" dt="2019-09-24T04:28:37.035" v="0"/>
          <ac:spMkLst>
            <pc:docMk/>
            <pc:sldMk cId="1037329454" sldId="313"/>
            <ac:spMk id="2" creationId="{00000000-0000-0000-0000-000000000000}"/>
          </ac:spMkLst>
        </pc:spChg>
        <pc:spChg chg="mod ord">
          <ac:chgData name="雄也 佐藤" userId="d5622fa58f4c457d" providerId="Windows Live" clId="Web-{781158D0-938C-4B90-ABDB-0174C452213E}" dt="2019-09-24T04:28:37.035" v="0"/>
          <ac:spMkLst>
            <pc:docMk/>
            <pc:sldMk cId="1037329454" sldId="313"/>
            <ac:spMk id="3" creationId="{00000000-0000-0000-0000-000000000000}"/>
          </ac:spMkLst>
        </pc:spChg>
        <pc:spChg chg="mod ord">
          <ac:chgData name="雄也 佐藤" userId="d5622fa58f4c457d" providerId="Windows Live" clId="Web-{781158D0-938C-4B90-ABDB-0174C452213E}" dt="2019-09-24T04:28:37.035" v="0"/>
          <ac:spMkLst>
            <pc:docMk/>
            <pc:sldMk cId="1037329454" sldId="313"/>
            <ac:spMk id="6"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4152480575" sldId="315"/>
        </pc:sldMkLst>
        <pc:spChg chg="mod ord">
          <ac:chgData name="雄也 佐藤" userId="d5622fa58f4c457d" providerId="Windows Live" clId="Web-{781158D0-938C-4B90-ABDB-0174C452213E}" dt="2019-09-24T04:28:37.035" v="0"/>
          <ac:spMkLst>
            <pc:docMk/>
            <pc:sldMk cId="4152480575" sldId="315"/>
            <ac:spMk id="2" creationId="{00000000-0000-0000-0000-000000000000}"/>
          </ac:spMkLst>
        </pc:spChg>
        <pc:spChg chg="mod ord">
          <ac:chgData name="雄也 佐藤" userId="d5622fa58f4c457d" providerId="Windows Live" clId="Web-{781158D0-938C-4B90-ABDB-0174C452213E}" dt="2019-09-24T04:28:37.035" v="0"/>
          <ac:spMkLst>
            <pc:docMk/>
            <pc:sldMk cId="4152480575" sldId="315"/>
            <ac:spMk id="3" creationId="{00000000-0000-0000-0000-000000000000}"/>
          </ac:spMkLst>
        </pc:spChg>
        <pc:spChg chg="mod ord">
          <ac:chgData name="雄也 佐藤" userId="d5622fa58f4c457d" providerId="Windows Live" clId="Web-{781158D0-938C-4B90-ABDB-0174C452213E}" dt="2019-09-24T04:28:37.035" v="0"/>
          <ac:spMkLst>
            <pc:docMk/>
            <pc:sldMk cId="4152480575" sldId="315"/>
            <ac:spMk id="10"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3923160947" sldId="316"/>
        </pc:sldMkLst>
        <pc:spChg chg="mod ord">
          <ac:chgData name="雄也 佐藤" userId="d5622fa58f4c457d" providerId="Windows Live" clId="Web-{781158D0-938C-4B90-ABDB-0174C452213E}" dt="2019-09-24T04:28:37.035" v="0"/>
          <ac:spMkLst>
            <pc:docMk/>
            <pc:sldMk cId="3923160947" sldId="316"/>
            <ac:spMk id="2" creationId="{00000000-0000-0000-0000-000000000000}"/>
          </ac:spMkLst>
        </pc:spChg>
        <pc:spChg chg="mod ord">
          <ac:chgData name="雄也 佐藤" userId="d5622fa58f4c457d" providerId="Windows Live" clId="Web-{781158D0-938C-4B90-ABDB-0174C452213E}" dt="2019-09-24T04:28:37.035" v="0"/>
          <ac:spMkLst>
            <pc:docMk/>
            <pc:sldMk cId="3923160947" sldId="316"/>
            <ac:spMk id="3" creationId="{00000000-0000-0000-0000-000000000000}"/>
          </ac:spMkLst>
        </pc:spChg>
        <pc:spChg chg="mod ord">
          <ac:chgData name="雄也 佐藤" userId="d5622fa58f4c457d" providerId="Windows Live" clId="Web-{781158D0-938C-4B90-ABDB-0174C452213E}" dt="2019-09-24T04:28:37.035" v="0"/>
          <ac:spMkLst>
            <pc:docMk/>
            <pc:sldMk cId="3923160947" sldId="316"/>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1584752702" sldId="317"/>
        </pc:sldMkLst>
        <pc:spChg chg="mod ord">
          <ac:chgData name="雄也 佐藤" userId="d5622fa58f4c457d" providerId="Windows Live" clId="Web-{781158D0-938C-4B90-ABDB-0174C452213E}" dt="2019-09-24T04:28:37.035" v="0"/>
          <ac:spMkLst>
            <pc:docMk/>
            <pc:sldMk cId="1584752702" sldId="317"/>
            <ac:spMk id="2" creationId="{00000000-0000-0000-0000-000000000000}"/>
          </ac:spMkLst>
        </pc:spChg>
        <pc:spChg chg="mod ord">
          <ac:chgData name="雄也 佐藤" userId="d5622fa58f4c457d" providerId="Windows Live" clId="Web-{781158D0-938C-4B90-ABDB-0174C452213E}" dt="2019-09-24T04:28:37.035" v="0"/>
          <ac:spMkLst>
            <pc:docMk/>
            <pc:sldMk cId="1584752702" sldId="317"/>
            <ac:spMk id="3" creationId="{00000000-0000-0000-0000-000000000000}"/>
          </ac:spMkLst>
        </pc:spChg>
        <pc:spChg chg="mod ord">
          <ac:chgData name="雄也 佐藤" userId="d5622fa58f4c457d" providerId="Windows Live" clId="Web-{781158D0-938C-4B90-ABDB-0174C452213E}" dt="2019-09-24T04:28:37.035" v="0"/>
          <ac:spMkLst>
            <pc:docMk/>
            <pc:sldMk cId="1584752702" sldId="317"/>
            <ac:spMk id="4"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1074179880" sldId="318"/>
        </pc:sldMkLst>
        <pc:spChg chg="mod ord">
          <ac:chgData name="雄也 佐藤" userId="d5622fa58f4c457d" providerId="Windows Live" clId="Web-{781158D0-938C-4B90-ABDB-0174C452213E}" dt="2019-09-24T04:28:37.035" v="0"/>
          <ac:spMkLst>
            <pc:docMk/>
            <pc:sldMk cId="1074179880" sldId="318"/>
            <ac:spMk id="2" creationId="{00000000-0000-0000-0000-000000000000}"/>
          </ac:spMkLst>
        </pc:spChg>
        <pc:spChg chg="mod ord">
          <ac:chgData name="雄也 佐藤" userId="d5622fa58f4c457d" providerId="Windows Live" clId="Web-{781158D0-938C-4B90-ABDB-0174C452213E}" dt="2019-09-24T04:28:37.035" v="0"/>
          <ac:spMkLst>
            <pc:docMk/>
            <pc:sldMk cId="1074179880" sldId="318"/>
            <ac:spMk id="3" creationId="{00000000-0000-0000-0000-000000000000}"/>
          </ac:spMkLst>
        </pc:spChg>
        <pc:spChg chg="mod ord">
          <ac:chgData name="雄也 佐藤" userId="d5622fa58f4c457d" providerId="Windows Live" clId="Web-{781158D0-938C-4B90-ABDB-0174C452213E}" dt="2019-09-24T04:28:37.035" v="0"/>
          <ac:spMkLst>
            <pc:docMk/>
            <pc:sldMk cId="1074179880" sldId="318"/>
            <ac:spMk id="5"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3948389515" sldId="329"/>
        </pc:sldMkLst>
        <pc:spChg chg="mod ord">
          <ac:chgData name="雄也 佐藤" userId="d5622fa58f4c457d" providerId="Windows Live" clId="Web-{781158D0-938C-4B90-ABDB-0174C452213E}" dt="2019-09-24T04:28:37.035" v="0"/>
          <ac:spMkLst>
            <pc:docMk/>
            <pc:sldMk cId="3948389515" sldId="329"/>
            <ac:spMk id="2" creationId="{00000000-0000-0000-0000-000000000000}"/>
          </ac:spMkLst>
        </pc:spChg>
        <pc:spChg chg="mod ord">
          <ac:chgData name="雄也 佐藤" userId="d5622fa58f4c457d" providerId="Windows Live" clId="Web-{781158D0-938C-4B90-ABDB-0174C452213E}" dt="2019-09-24T04:28:37.035" v="0"/>
          <ac:spMkLst>
            <pc:docMk/>
            <pc:sldMk cId="3948389515" sldId="329"/>
            <ac:spMk id="3" creationId="{00000000-0000-0000-0000-000000000000}"/>
          </ac:spMkLst>
        </pc:spChg>
        <pc:spChg chg="mod ord">
          <ac:chgData name="雄也 佐藤" userId="d5622fa58f4c457d" providerId="Windows Live" clId="Web-{781158D0-938C-4B90-ABDB-0174C452213E}" dt="2019-09-24T04:28:37.035" v="0"/>
          <ac:spMkLst>
            <pc:docMk/>
            <pc:sldMk cId="3948389515" sldId="329"/>
            <ac:spMk id="4" creationId="{00000000-0000-0000-0000-000000000000}"/>
          </ac:spMkLst>
        </pc:spChg>
      </pc:sldChg>
      <pc:sldChg chg="modSp mod modClrScheme chgLayout">
        <pc:chgData name="雄也 佐藤" userId="d5622fa58f4c457d" providerId="Windows Live" clId="Web-{781158D0-938C-4B90-ABDB-0174C452213E}" dt="2019-09-24T04:28:37.035" v="0"/>
        <pc:sldMkLst>
          <pc:docMk/>
          <pc:sldMk cId="2631053814" sldId="339"/>
        </pc:sldMkLst>
        <pc:spChg chg="mod ord">
          <ac:chgData name="雄也 佐藤" userId="d5622fa58f4c457d" providerId="Windows Live" clId="Web-{781158D0-938C-4B90-ABDB-0174C452213E}" dt="2019-09-24T04:28:37.035" v="0"/>
          <ac:spMkLst>
            <pc:docMk/>
            <pc:sldMk cId="2631053814" sldId="339"/>
            <ac:spMk id="2" creationId="{00000000-0000-0000-0000-000000000000}"/>
          </ac:spMkLst>
        </pc:spChg>
        <pc:spChg chg="mod ord">
          <ac:chgData name="雄也 佐藤" userId="d5622fa58f4c457d" providerId="Windows Live" clId="Web-{781158D0-938C-4B90-ABDB-0174C452213E}" dt="2019-09-24T04:28:37.035" v="0"/>
          <ac:spMkLst>
            <pc:docMk/>
            <pc:sldMk cId="2631053814" sldId="339"/>
            <ac:spMk id="3" creationId="{00000000-0000-0000-0000-000000000000}"/>
          </ac:spMkLst>
        </pc:spChg>
      </pc:sldChg>
      <pc:sldMasterChg chg="add addSldLayout modSldLayout">
        <pc:chgData name="雄也 佐藤" userId="d5622fa58f4c457d" providerId="Windows Live" clId="Web-{781158D0-938C-4B90-ABDB-0174C452213E}" dt="2019-09-24T04:28:37.035" v="0"/>
        <pc:sldMasterMkLst>
          <pc:docMk/>
          <pc:sldMasterMk cId="843107045" sldId="2147483673"/>
        </pc:sldMasterMkLst>
        <pc:sldLayoutChg chg="add mod replId">
          <pc:chgData name="雄也 佐藤" userId="d5622fa58f4c457d" providerId="Windows Live" clId="Web-{781158D0-938C-4B90-ABDB-0174C452213E}" dt="2019-09-24T04:28:37.035" v="0"/>
          <pc:sldLayoutMkLst>
            <pc:docMk/>
            <pc:sldMasterMk cId="843107045" sldId="2147483673"/>
            <pc:sldLayoutMk cId="591808742" sldId="2147483674"/>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2271364206" sldId="2147483675"/>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123909314" sldId="2147483676"/>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1320762490" sldId="2147483677"/>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3008238898" sldId="2147483678"/>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3670046840" sldId="2147483679"/>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1845414449" sldId="2147483680"/>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433071051" sldId="2147483681"/>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783477131" sldId="2147483682"/>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225306364" sldId="2147483683"/>
          </pc:sldLayoutMkLst>
        </pc:sldLayoutChg>
        <pc:sldLayoutChg chg="add mod replId">
          <pc:chgData name="雄也 佐藤" userId="d5622fa58f4c457d" providerId="Windows Live" clId="Web-{781158D0-938C-4B90-ABDB-0174C452213E}" dt="2019-09-24T04:28:37.035" v="0"/>
          <pc:sldLayoutMkLst>
            <pc:docMk/>
            <pc:sldMasterMk cId="843107045" sldId="2147483673"/>
            <pc:sldLayoutMk cId="1907480694" sldId="2147483684"/>
          </pc:sldLayoutMkLst>
        </pc:sldLayoutChg>
      </pc:sldMasterChg>
    </pc:docChg>
  </pc:docChgLst>
  <pc:docChgLst>
    <pc:chgData name="佐藤 雄也" userId="d5622fa58f4c457d" providerId="LiveId" clId="{F40811F9-8886-4A0C-AD66-54A9813BEB2A}"/>
    <pc:docChg chg="modSld">
      <pc:chgData name="佐藤 雄也" userId="d5622fa58f4c457d" providerId="LiveId" clId="{F40811F9-8886-4A0C-AD66-54A9813BEB2A}" dt="2019-10-21T02:23:34.528" v="53" actId="1076"/>
      <pc:docMkLst>
        <pc:docMk/>
      </pc:docMkLst>
      <pc:sldChg chg="addSp modSp">
        <pc:chgData name="佐藤 雄也" userId="d5622fa58f4c457d" providerId="LiveId" clId="{F40811F9-8886-4A0C-AD66-54A9813BEB2A}" dt="2019-10-21T02:23:34.528" v="53" actId="1076"/>
        <pc:sldMkLst>
          <pc:docMk/>
          <pc:sldMk cId="1086196447" sldId="261"/>
        </pc:sldMkLst>
        <pc:spChg chg="mod">
          <ac:chgData name="佐藤 雄也" userId="d5622fa58f4c457d" providerId="LiveId" clId="{F40811F9-8886-4A0C-AD66-54A9813BEB2A}" dt="2019-10-21T02:23:34.528" v="53" actId="1076"/>
          <ac:spMkLst>
            <pc:docMk/>
            <pc:sldMk cId="1086196447" sldId="261"/>
            <ac:spMk id="2" creationId="{00000000-0000-0000-0000-000000000000}"/>
          </ac:spMkLst>
        </pc:spChg>
        <pc:picChg chg="add mod">
          <ac:chgData name="佐藤 雄也" userId="d5622fa58f4c457d" providerId="LiveId" clId="{F40811F9-8886-4A0C-AD66-54A9813BEB2A}" dt="2019-10-21T02:23:31.416" v="52" actId="1076"/>
          <ac:picMkLst>
            <pc:docMk/>
            <pc:sldMk cId="1086196447" sldId="261"/>
            <ac:picMk id="5" creationId="{64B8F4DB-1A75-4C54-A85E-58CBE4758A74}"/>
          </ac:picMkLst>
        </pc:picChg>
      </pc:sldChg>
      <pc:sldChg chg="modSp">
        <pc:chgData name="佐藤 雄也" userId="d5622fa58f4c457d" providerId="LiveId" clId="{F40811F9-8886-4A0C-AD66-54A9813BEB2A}" dt="2019-10-21T02:14:29.940" v="13"/>
        <pc:sldMkLst>
          <pc:docMk/>
          <pc:sldMk cId="1127468827" sldId="299"/>
        </pc:sldMkLst>
        <pc:spChg chg="mod">
          <ac:chgData name="佐藤 雄也" userId="d5622fa58f4c457d" providerId="LiveId" clId="{F40811F9-8886-4A0C-AD66-54A9813BEB2A}" dt="2019-10-21T02:14:29.940" v="13"/>
          <ac:spMkLst>
            <pc:docMk/>
            <pc:sldMk cId="1127468827" sldId="299"/>
            <ac:spMk id="3" creationId="{00000000-0000-0000-0000-000000000000}"/>
          </ac:spMkLst>
        </pc:spChg>
        <pc:picChg chg="mod">
          <ac:chgData name="佐藤 雄也" userId="d5622fa58f4c457d" providerId="LiveId" clId="{F40811F9-8886-4A0C-AD66-54A9813BEB2A}" dt="2019-10-21T02:14:26.996" v="7" actId="1076"/>
          <ac:picMkLst>
            <pc:docMk/>
            <pc:sldMk cId="1127468827" sldId="299"/>
            <ac:picMk id="4" creationId="{00000000-0000-0000-0000-000000000000}"/>
          </ac:picMkLst>
        </pc:picChg>
      </pc:sldChg>
      <pc:sldChg chg="modSp">
        <pc:chgData name="佐藤 雄也" userId="d5622fa58f4c457d" providerId="LiveId" clId="{F40811F9-8886-4A0C-AD66-54A9813BEB2A}" dt="2019-10-21T02:15:02.831" v="43"/>
        <pc:sldMkLst>
          <pc:docMk/>
          <pc:sldMk cId="481087256" sldId="311"/>
        </pc:sldMkLst>
        <pc:spChg chg="mod">
          <ac:chgData name="佐藤 雄也" userId="d5622fa58f4c457d" providerId="LiveId" clId="{F40811F9-8886-4A0C-AD66-54A9813BEB2A}" dt="2019-10-21T02:15:02.831" v="43"/>
          <ac:spMkLst>
            <pc:docMk/>
            <pc:sldMk cId="481087256" sldId="311"/>
            <ac:spMk id="2" creationId="{00000000-0000-0000-0000-000000000000}"/>
          </ac:spMkLst>
        </pc:spChg>
      </pc:sldChg>
      <pc:sldChg chg="modSp">
        <pc:chgData name="佐藤 雄也" userId="d5622fa58f4c457d" providerId="LiveId" clId="{F40811F9-8886-4A0C-AD66-54A9813BEB2A}" dt="2019-10-21T02:15:33.389" v="49" actId="1076"/>
        <pc:sldMkLst>
          <pc:docMk/>
          <pc:sldMk cId="3005889573" sldId="312"/>
        </pc:sldMkLst>
        <pc:spChg chg="mod">
          <ac:chgData name="佐藤 雄也" userId="d5622fa58f4c457d" providerId="LiveId" clId="{F40811F9-8886-4A0C-AD66-54A9813BEB2A}" dt="2019-10-21T02:15:22.213" v="47" actId="1076"/>
          <ac:spMkLst>
            <pc:docMk/>
            <pc:sldMk cId="3005889573" sldId="312"/>
            <ac:spMk id="12" creationId="{B853D911-A7D0-4E33-BE7B-7D30205D38B3}"/>
          </ac:spMkLst>
        </pc:spChg>
        <pc:spChg chg="mod">
          <ac:chgData name="佐藤 雄也" userId="d5622fa58f4c457d" providerId="LiveId" clId="{F40811F9-8886-4A0C-AD66-54A9813BEB2A}" dt="2019-10-21T02:15:24.180" v="48" actId="1076"/>
          <ac:spMkLst>
            <pc:docMk/>
            <pc:sldMk cId="3005889573" sldId="312"/>
            <ac:spMk id="13" creationId="{C10F8EA0-623B-41F5-ADA4-B41D2D087973}"/>
          </ac:spMkLst>
        </pc:spChg>
        <pc:spChg chg="mod">
          <ac:chgData name="佐藤 雄也" userId="d5622fa58f4c457d" providerId="LiveId" clId="{F40811F9-8886-4A0C-AD66-54A9813BEB2A}" dt="2019-10-21T02:15:33.389" v="49" actId="1076"/>
          <ac:spMkLst>
            <pc:docMk/>
            <pc:sldMk cId="3005889573" sldId="312"/>
            <ac:spMk id="14" creationId="{970723A8-04F6-4929-BE6C-B9ABD48AA4B7}"/>
          </ac:spMkLst>
        </pc:spChg>
        <pc:picChg chg="mod modCrop">
          <ac:chgData name="佐藤 雄也" userId="d5622fa58f4c457d" providerId="LiveId" clId="{F40811F9-8886-4A0C-AD66-54A9813BEB2A}" dt="2019-10-21T02:15:18.900" v="46" actId="14100"/>
          <ac:picMkLst>
            <pc:docMk/>
            <pc:sldMk cId="3005889573" sldId="312"/>
            <ac:picMk id="11" creationId="{8356EC2F-0C91-464B-BD4E-BB0A3C6D8852}"/>
          </ac:picMkLst>
        </pc:picChg>
      </pc:sldChg>
      <pc:sldChg chg="modSp">
        <pc:chgData name="佐藤 雄也" userId="d5622fa58f4c457d" providerId="LiveId" clId="{F40811F9-8886-4A0C-AD66-54A9813BEB2A}" dt="2019-10-21T02:14:55.686" v="30" actId="20577"/>
        <pc:sldMkLst>
          <pc:docMk/>
          <pc:sldMk cId="3948389515" sldId="329"/>
        </pc:sldMkLst>
        <pc:spChg chg="mod">
          <ac:chgData name="佐藤 雄也" userId="d5622fa58f4c457d" providerId="LiveId" clId="{F40811F9-8886-4A0C-AD66-54A9813BEB2A}" dt="2019-10-21T02:14:55.686" v="30" actId="20577"/>
          <ac:spMkLst>
            <pc:docMk/>
            <pc:sldMk cId="3948389515" sldId="329"/>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C727B4-33FE-4D88-9BE7-B4E1A2D0AF45}" type="datetimeFigureOut">
              <a:rPr kumimoji="1" lang="ja-JP" altLang="en-US" smtClean="0"/>
              <a:t>2020/2/20</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898BBD-006D-4000-9836-8384BE36A864}" type="slidenum">
              <a:rPr kumimoji="1" lang="ja-JP" altLang="en-US" smtClean="0"/>
              <a:t>‹#›</a:t>
            </a:fld>
            <a:endParaRPr kumimoji="1" lang="ja-JP" altLang="en-US"/>
          </a:p>
        </p:txBody>
      </p:sp>
    </p:spTree>
    <p:extLst>
      <p:ext uri="{BB962C8B-B14F-4D97-AF65-F5344CB8AC3E}">
        <p14:creationId xmlns:p14="http://schemas.microsoft.com/office/powerpoint/2010/main" val="5419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6A656-A66C-43F3-AF30-4899365A0224}" type="datetimeFigureOut">
              <a:rPr kumimoji="1" lang="ja-JP" altLang="en-US" smtClean="0"/>
              <a:t>2020/2/20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338BE-76B5-4AE4-ADE0-1C8353B7154B}" type="slidenum">
              <a:rPr kumimoji="1" lang="ja-JP" altLang="en-US" smtClean="0"/>
              <a:t>‹#›</a:t>
            </a:fld>
            <a:endParaRPr kumimoji="1" lang="ja-JP" altLang="en-US"/>
          </a:p>
        </p:txBody>
      </p:sp>
    </p:spTree>
    <p:extLst>
      <p:ext uri="{BB962C8B-B14F-4D97-AF65-F5344CB8AC3E}">
        <p14:creationId xmlns:p14="http://schemas.microsoft.com/office/powerpoint/2010/main" val="6242901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25338BE-76B5-4AE4-ADE0-1C8353B7154B}" type="slidenum">
              <a:rPr kumimoji="1" lang="ja-JP" altLang="en-US" smtClean="0"/>
              <a:t>0</a:t>
            </a:fld>
            <a:endParaRPr kumimoji="1" lang="ja-JP" altLang="en-US"/>
          </a:p>
        </p:txBody>
      </p:sp>
    </p:spTree>
    <p:extLst>
      <p:ext uri="{BB962C8B-B14F-4D97-AF65-F5344CB8AC3E}">
        <p14:creationId xmlns:p14="http://schemas.microsoft.com/office/powerpoint/2010/main" val="60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80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5306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0748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3E28D29-1ECB-41DF-951B-2A23F95AD0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dirty="0"/>
              <a:t>‹#›</a:t>
            </a:fld>
            <a:endParaRPr lang="en-US" dirty="0"/>
          </a:p>
        </p:txBody>
      </p:sp>
    </p:spTree>
    <p:extLst>
      <p:ext uri="{BB962C8B-B14F-4D97-AF65-F5344CB8AC3E}">
        <p14:creationId xmlns:p14="http://schemas.microsoft.com/office/powerpoint/2010/main" val="227136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845736"/>
            <a:ext cx="3703320" cy="4023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20762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0823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70046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541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460237" y="731520"/>
            <a:ext cx="5009393"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6DFF08F-DC6B-4601-B491-B0F83F6DD2DA}" type="datetimeFigureOut">
              <a:rPr lang="en-US" dirty="0"/>
              <a:pPr/>
              <a:t>2/20/20</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33071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3477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2/20/20</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1070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5038" y="1747652"/>
            <a:ext cx="7471515" cy="2405340"/>
          </a:xfrm>
        </p:spPr>
        <p:txBody>
          <a:bodyPr>
            <a:normAutofit/>
          </a:bodyPr>
          <a:lstStyle/>
          <a:p>
            <a:r>
              <a:rPr lang="en-US" altLang="ja-JP" sz="2800" dirty="0"/>
              <a:t>Scratch</a:t>
            </a:r>
            <a:r>
              <a:rPr lang="ja-JP" altLang="en-US" sz="2800" dirty="0"/>
              <a:t>を使ってプログラミングを楽しく</a:t>
            </a:r>
            <a:r>
              <a:rPr lang="ja-JP" altLang="en-US" sz="2800"/>
              <a:t>学ぼう！</a:t>
            </a:r>
            <a:br>
              <a:rPr lang="en-US" altLang="ja-JP" sz="2800" dirty="0"/>
            </a:br>
            <a:br>
              <a:rPr lang="en-US" altLang="ja-JP" sz="4800" dirty="0"/>
            </a:br>
            <a:r>
              <a:rPr lang="ja-JP" altLang="en-US" sz="4800"/>
              <a:t>⑦乱数を学ぼう</a:t>
            </a:r>
            <a:endParaRPr lang="ja-JP" altLang="en-US" sz="4800" dirty="0"/>
          </a:p>
        </p:txBody>
      </p:sp>
      <p:sp>
        <p:nvSpPr>
          <p:cNvPr id="3" name="サブタイトル 2"/>
          <p:cNvSpPr>
            <a:spLocks noGrp="1"/>
          </p:cNvSpPr>
          <p:nvPr>
            <p:ph type="subTitle" idx="1"/>
          </p:nvPr>
        </p:nvSpPr>
        <p:spPr>
          <a:xfrm>
            <a:off x="825038" y="4636286"/>
            <a:ext cx="7543800" cy="918693"/>
          </a:xfrm>
        </p:spPr>
        <p:txBody>
          <a:bodyPr>
            <a:normAutofit fontScale="92500" lnSpcReduction="10000"/>
          </a:bodyPr>
          <a:lstStyle/>
          <a:p>
            <a:r>
              <a:rPr lang="en-GB" altLang="ja-JP" cap="none" dirty="0">
                <a:solidFill>
                  <a:schemeClr val="tx1"/>
                </a:solidFill>
                <a:latin typeface="+mn-ea"/>
              </a:rPr>
              <a:t>Scratch</a:t>
            </a:r>
            <a:r>
              <a:rPr lang="ja-JP" altLang="en-US" cap="none">
                <a:solidFill>
                  <a:schemeClr val="tx1"/>
                </a:solidFill>
                <a:latin typeface="+mn-ea"/>
              </a:rPr>
              <a:t>は </a:t>
            </a:r>
            <a:r>
              <a:rPr lang="en-GB" altLang="ja-JP" cap="none" dirty="0">
                <a:solidFill>
                  <a:schemeClr val="tx1"/>
                </a:solidFill>
                <a:latin typeface="+mn-ea"/>
              </a:rPr>
              <a:t>MIT</a:t>
            </a:r>
            <a:r>
              <a:rPr lang="ja-JP" altLang="en-US" cap="none">
                <a:solidFill>
                  <a:schemeClr val="tx1"/>
                </a:solidFill>
                <a:latin typeface="+mn-ea"/>
              </a:rPr>
              <a:t>メディア・ラボのライフロング・キンダーガーテン・グループによって開発されました。詳しくは </a:t>
            </a:r>
            <a:r>
              <a:rPr lang="en-GB" altLang="ja-JP" cap="none" dirty="0">
                <a:solidFill>
                  <a:schemeClr val="tx1"/>
                </a:solidFill>
                <a:latin typeface="+mn-ea"/>
              </a:rPr>
              <a:t>http://</a:t>
            </a:r>
            <a:r>
              <a:rPr lang="en-GB" altLang="ja-JP" cap="none" dirty="0" err="1">
                <a:solidFill>
                  <a:schemeClr val="tx1"/>
                </a:solidFill>
                <a:latin typeface="+mn-ea"/>
              </a:rPr>
              <a:t>scratch.mit.edu</a:t>
            </a:r>
            <a:r>
              <a:rPr lang="en-GB" altLang="ja-JP" cap="none" dirty="0">
                <a:solidFill>
                  <a:schemeClr val="tx1"/>
                </a:solidFill>
                <a:latin typeface="+mn-ea"/>
              </a:rPr>
              <a:t> </a:t>
            </a:r>
            <a:r>
              <a:rPr lang="ja-JP" altLang="en-US" cap="none">
                <a:solidFill>
                  <a:schemeClr val="tx1"/>
                </a:solidFill>
                <a:latin typeface="+mn-ea"/>
              </a:rPr>
              <a:t>をご参照ください。</a:t>
            </a:r>
            <a:endParaRPr kumimoji="1" lang="ja-JP" altLang="en-US" cap="none" dirty="0">
              <a:solidFill>
                <a:schemeClr val="tx1"/>
              </a:solidFill>
              <a:latin typeface="+mn-ea"/>
            </a:endParaRPr>
          </a:p>
        </p:txBody>
      </p:sp>
      <p:sp>
        <p:nvSpPr>
          <p:cNvPr id="5" name="テキスト ボックス 4">
            <a:extLst>
              <a:ext uri="{FF2B5EF4-FFF2-40B4-BE49-F238E27FC236}">
                <a16:creationId xmlns:a16="http://schemas.microsoft.com/office/drawing/2014/main" id="{E29E9227-12F3-614E-9BC2-7D9613C9A2B2}"/>
              </a:ext>
            </a:extLst>
          </p:cNvPr>
          <p:cNvSpPr txBox="1"/>
          <p:nvPr/>
        </p:nvSpPr>
        <p:spPr>
          <a:xfrm>
            <a:off x="902482" y="2211860"/>
            <a:ext cx="1144865" cy="369332"/>
          </a:xfrm>
          <a:prstGeom prst="rect">
            <a:avLst/>
          </a:prstGeom>
          <a:noFill/>
        </p:spPr>
        <p:txBody>
          <a:bodyPr wrap="none" rtlCol="0">
            <a:spAutoFit/>
          </a:bodyPr>
          <a:lstStyle/>
          <a:p>
            <a:r>
              <a:rPr kumimoji="1" lang="ja-JP" altLang="en-US"/>
              <a:t>スクラッチ</a:t>
            </a:r>
          </a:p>
        </p:txBody>
      </p:sp>
    </p:spTree>
    <p:extLst>
      <p:ext uri="{BB962C8B-B14F-4D97-AF65-F5344CB8AC3E}">
        <p14:creationId xmlns:p14="http://schemas.microsoft.com/office/powerpoint/2010/main" val="263105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モグラたたき</a:t>
            </a:r>
            <a:r>
              <a:rPr kumimoji="1" lang="ja-JP" altLang="en-US" dirty="0"/>
              <a:t>ゲーム</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背景の変え方</a:t>
            </a:r>
            <a:endParaRPr lang="en-US" altLang="ja-JP" sz="2800" dirty="0"/>
          </a:p>
          <a:p>
            <a:pPr marL="0" indent="0">
              <a:buNone/>
            </a:pPr>
            <a:r>
              <a:rPr lang="ja-JP" altLang="en-US" sz="2800" dirty="0"/>
              <a:t>①背景を選ぶ</a:t>
            </a:r>
            <a:r>
              <a:rPr lang="ja-JP" altLang="en-US" sz="2800" dirty="0" err="1"/>
              <a:t>を</a:t>
            </a:r>
            <a:r>
              <a:rPr lang="ja-JP" altLang="en-US" sz="2800" dirty="0"/>
              <a:t>クリック</a:t>
            </a:r>
            <a:endParaRPr lang="en-US" altLang="ja-JP" sz="2800" dirty="0"/>
          </a:p>
        </p:txBody>
      </p:sp>
      <p:sp>
        <p:nvSpPr>
          <p:cNvPr id="7" name="スライド番号プレースホルダー 6"/>
          <p:cNvSpPr>
            <a:spLocks noGrp="1"/>
          </p:cNvSpPr>
          <p:nvPr>
            <p:ph type="sldNum" sz="quarter" idx="12"/>
          </p:nvPr>
        </p:nvSpPr>
        <p:spPr/>
        <p:txBody>
          <a:bodyPr/>
          <a:lstStyle/>
          <a:p>
            <a:fld id="{6113E31D-E2AB-40D1-8B51-AFA5AFEF393A}" type="slidenum">
              <a:rPr lang="en-US" smtClean="0"/>
              <a:t>9</a:t>
            </a:fld>
            <a:endParaRPr lang="en-US" dirty="0"/>
          </a:p>
        </p:txBody>
      </p:sp>
      <p:pic>
        <p:nvPicPr>
          <p:cNvPr id="8" name="図 7">
            <a:extLst>
              <a:ext uri="{FF2B5EF4-FFF2-40B4-BE49-F238E27FC236}">
                <a16:creationId xmlns:a16="http://schemas.microsoft.com/office/drawing/2014/main" id="{AA3923ED-5243-4E25-A029-B4DEB40378D6}"/>
              </a:ext>
            </a:extLst>
          </p:cNvPr>
          <p:cNvPicPr>
            <a:picLocks noChangeAspect="1"/>
          </p:cNvPicPr>
          <p:nvPr/>
        </p:nvPicPr>
        <p:blipFill rotWithShape="1">
          <a:blip r:embed="rId2"/>
          <a:srcRect l="67982" t="61898"/>
          <a:stretch/>
        </p:blipFill>
        <p:spPr>
          <a:xfrm>
            <a:off x="2095358" y="2942186"/>
            <a:ext cx="4999001" cy="3222254"/>
          </a:xfrm>
          <a:prstGeom prst="rect">
            <a:avLst/>
          </a:prstGeom>
        </p:spPr>
      </p:pic>
      <p:sp>
        <p:nvSpPr>
          <p:cNvPr id="9" name="正方形/長方形 8">
            <a:extLst>
              <a:ext uri="{FF2B5EF4-FFF2-40B4-BE49-F238E27FC236}">
                <a16:creationId xmlns:a16="http://schemas.microsoft.com/office/drawing/2014/main" id="{837233AF-EB00-4AAD-BDB4-E6D825A3C31B}"/>
              </a:ext>
            </a:extLst>
          </p:cNvPr>
          <p:cNvSpPr/>
          <p:nvPr/>
        </p:nvSpPr>
        <p:spPr>
          <a:xfrm>
            <a:off x="5066950" y="5528345"/>
            <a:ext cx="1929468" cy="59561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389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モグラたたきゲーム</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背景の変え方</a:t>
            </a:r>
            <a:endParaRPr kumimoji="1" lang="en-US" altLang="ja-JP" sz="2800" dirty="0"/>
          </a:p>
        </p:txBody>
      </p:sp>
      <p:sp>
        <p:nvSpPr>
          <p:cNvPr id="9" name="スライド番号プレースホルダー 8"/>
          <p:cNvSpPr>
            <a:spLocks noGrp="1"/>
          </p:cNvSpPr>
          <p:nvPr>
            <p:ph type="sldNum" sz="quarter" idx="12"/>
          </p:nvPr>
        </p:nvSpPr>
        <p:spPr/>
        <p:txBody>
          <a:bodyPr/>
          <a:lstStyle/>
          <a:p>
            <a:fld id="{6113E31D-E2AB-40D1-8B51-AFA5AFEF393A}" type="slidenum">
              <a:rPr lang="en-US" smtClean="0"/>
              <a:t>10</a:t>
            </a:fld>
            <a:endParaRPr lang="en-US" dirty="0"/>
          </a:p>
        </p:txBody>
      </p:sp>
      <p:pic>
        <p:nvPicPr>
          <p:cNvPr id="11" name="図 10">
            <a:extLst>
              <a:ext uri="{FF2B5EF4-FFF2-40B4-BE49-F238E27FC236}">
                <a16:creationId xmlns:a16="http://schemas.microsoft.com/office/drawing/2014/main" id="{8356EC2F-0C91-464B-BD4E-BB0A3C6D8852}"/>
              </a:ext>
            </a:extLst>
          </p:cNvPr>
          <p:cNvPicPr>
            <a:picLocks noChangeAspect="1"/>
          </p:cNvPicPr>
          <p:nvPr/>
        </p:nvPicPr>
        <p:blipFill rotWithShape="1">
          <a:blip r:embed="rId2"/>
          <a:srcRect t="6767"/>
          <a:stretch/>
        </p:blipFill>
        <p:spPr>
          <a:xfrm>
            <a:off x="721965" y="2309208"/>
            <a:ext cx="7406967" cy="3740588"/>
          </a:xfrm>
          <a:prstGeom prst="rect">
            <a:avLst/>
          </a:prstGeom>
        </p:spPr>
      </p:pic>
      <p:sp>
        <p:nvSpPr>
          <p:cNvPr id="12" name="正方形/長方形 11">
            <a:extLst>
              <a:ext uri="{FF2B5EF4-FFF2-40B4-BE49-F238E27FC236}">
                <a16:creationId xmlns:a16="http://schemas.microsoft.com/office/drawing/2014/main" id="{B853D911-A7D0-4E33-BE7B-7D30205D38B3}"/>
              </a:ext>
            </a:extLst>
          </p:cNvPr>
          <p:cNvSpPr/>
          <p:nvPr/>
        </p:nvSpPr>
        <p:spPr>
          <a:xfrm>
            <a:off x="3630418" y="2573177"/>
            <a:ext cx="377505" cy="32717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C10F8EA0-623B-41F5-ADA4-B41D2D087973}"/>
              </a:ext>
            </a:extLst>
          </p:cNvPr>
          <p:cNvSpPr/>
          <p:nvPr/>
        </p:nvSpPr>
        <p:spPr>
          <a:xfrm rot="7229599">
            <a:off x="4378890" y="2642723"/>
            <a:ext cx="310393" cy="1214453"/>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70723A8-04F6-4929-BE6C-B9ABD48AA4B7}"/>
              </a:ext>
            </a:extLst>
          </p:cNvPr>
          <p:cNvSpPr txBox="1"/>
          <p:nvPr/>
        </p:nvSpPr>
        <p:spPr>
          <a:xfrm>
            <a:off x="5033727" y="3525491"/>
            <a:ext cx="2391617" cy="461665"/>
          </a:xfrm>
          <a:prstGeom prst="rect">
            <a:avLst/>
          </a:prstGeom>
          <a:solidFill>
            <a:srgbClr val="0070C0"/>
          </a:solidFill>
          <a:ln>
            <a:solidFill>
              <a:srgbClr val="0070C0"/>
            </a:solidFill>
          </a:ln>
        </p:spPr>
        <p:txBody>
          <a:bodyPr wrap="square" rtlCol="0">
            <a:spAutoFit/>
          </a:bodyPr>
          <a:lstStyle/>
          <a:p>
            <a:r>
              <a:rPr kumimoji="1" lang="ja-JP" altLang="en-US" sz="2400" dirty="0">
                <a:solidFill>
                  <a:schemeClr val="bg1"/>
                </a:solidFill>
              </a:rPr>
              <a:t>②屋外をクリック</a:t>
            </a:r>
          </a:p>
        </p:txBody>
      </p:sp>
    </p:spTree>
    <p:extLst>
      <p:ext uri="{BB962C8B-B14F-4D97-AF65-F5344CB8AC3E}">
        <p14:creationId xmlns:p14="http://schemas.microsoft.com/office/powerpoint/2010/main" val="300588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モグラたたき</a:t>
            </a:r>
            <a:r>
              <a:rPr kumimoji="1" lang="ja-JP" altLang="en-US" dirty="0"/>
              <a:t>ゲーム</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背景の変え方</a:t>
            </a:r>
            <a:endParaRPr kumimoji="1" lang="en-US" altLang="ja-JP" sz="2800" dirty="0"/>
          </a:p>
          <a:p>
            <a:pPr marL="0" indent="0">
              <a:buNone/>
            </a:pPr>
            <a:r>
              <a:rPr lang="ja-JP" altLang="en-US" sz="2800" dirty="0"/>
              <a:t>　③「</a:t>
            </a:r>
            <a:r>
              <a:rPr lang="en-US" altLang="ja-JP" sz="2800" dirty="0"/>
              <a:t>Farm</a:t>
            </a:r>
            <a:r>
              <a:rPr lang="ja-JP" altLang="en-US" sz="2800" dirty="0"/>
              <a:t>」を選んでクリック</a:t>
            </a:r>
            <a:endParaRPr kumimoji="1" lang="ja-JP" altLang="en-US" sz="2800" dirty="0"/>
          </a:p>
        </p:txBody>
      </p:sp>
      <p:sp>
        <p:nvSpPr>
          <p:cNvPr id="6" name="スライド番号プレースホルダー 5"/>
          <p:cNvSpPr>
            <a:spLocks noGrp="1"/>
          </p:cNvSpPr>
          <p:nvPr>
            <p:ph type="sldNum" sz="quarter" idx="12"/>
          </p:nvPr>
        </p:nvSpPr>
        <p:spPr/>
        <p:txBody>
          <a:bodyPr/>
          <a:lstStyle/>
          <a:p>
            <a:fld id="{6113E31D-E2AB-40D1-8B51-AFA5AFEF393A}" type="slidenum">
              <a:rPr lang="en-US" smtClean="0"/>
              <a:t>11</a:t>
            </a:fld>
            <a:endParaRPr lang="en-US" dirty="0"/>
          </a:p>
        </p:txBody>
      </p:sp>
      <p:sp>
        <p:nvSpPr>
          <p:cNvPr id="5" name="テキスト ボックス 4"/>
          <p:cNvSpPr txBox="1"/>
          <p:nvPr/>
        </p:nvSpPr>
        <p:spPr>
          <a:xfrm>
            <a:off x="1515140" y="2302175"/>
            <a:ext cx="884111" cy="281048"/>
          </a:xfrm>
          <a:prstGeom prst="rect">
            <a:avLst/>
          </a:prstGeom>
          <a:noFill/>
        </p:spPr>
        <p:txBody>
          <a:bodyPr wrap="square" rtlCol="0">
            <a:spAutoFit/>
          </a:bodyPr>
          <a:lstStyle/>
          <a:p>
            <a:pPr algn="dist"/>
            <a:r>
              <a:rPr kumimoji="1" lang="ja-JP" altLang="en-US" sz="1200" dirty="0"/>
              <a:t>ファーム</a:t>
            </a:r>
          </a:p>
        </p:txBody>
      </p:sp>
      <p:pic>
        <p:nvPicPr>
          <p:cNvPr id="7" name="図 6">
            <a:extLst>
              <a:ext uri="{FF2B5EF4-FFF2-40B4-BE49-F238E27FC236}">
                <a16:creationId xmlns:a16="http://schemas.microsoft.com/office/drawing/2014/main" id="{8A2ECD04-2656-48E8-A15F-6C000CCB316F}"/>
              </a:ext>
            </a:extLst>
          </p:cNvPr>
          <p:cNvPicPr>
            <a:picLocks noChangeAspect="1"/>
          </p:cNvPicPr>
          <p:nvPr/>
        </p:nvPicPr>
        <p:blipFill rotWithShape="1">
          <a:blip r:embed="rId2"/>
          <a:srcRect l="-642" t="6683"/>
          <a:stretch/>
        </p:blipFill>
        <p:spPr>
          <a:xfrm>
            <a:off x="1213468" y="2872383"/>
            <a:ext cx="6554738" cy="3292057"/>
          </a:xfrm>
          <a:prstGeom prst="rect">
            <a:avLst/>
          </a:prstGeom>
        </p:spPr>
      </p:pic>
      <p:sp>
        <p:nvSpPr>
          <p:cNvPr id="8" name="正方形/長方形 7">
            <a:extLst>
              <a:ext uri="{FF2B5EF4-FFF2-40B4-BE49-F238E27FC236}">
                <a16:creationId xmlns:a16="http://schemas.microsoft.com/office/drawing/2014/main" id="{6DCF274D-DACB-4A5A-89AD-4523E9DEB82A}"/>
              </a:ext>
            </a:extLst>
          </p:cNvPr>
          <p:cNvSpPr/>
          <p:nvPr/>
        </p:nvSpPr>
        <p:spPr>
          <a:xfrm>
            <a:off x="5746459" y="4160939"/>
            <a:ext cx="763398" cy="80534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2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5746" y="317105"/>
            <a:ext cx="7543800" cy="1450757"/>
          </a:xfrm>
        </p:spPr>
        <p:txBody>
          <a:bodyPr/>
          <a:lstStyle/>
          <a:p>
            <a:r>
              <a:rPr lang="ja-JP" altLang="en-US" dirty="0"/>
              <a:t>モグラたたき</a:t>
            </a:r>
            <a:r>
              <a:rPr kumimoji="1" lang="ja-JP" altLang="en-US" dirty="0"/>
              <a:t>ゲーム</a:t>
            </a:r>
          </a:p>
        </p:txBody>
      </p:sp>
      <p:sp>
        <p:nvSpPr>
          <p:cNvPr id="3" name="コンテンツ プレースホルダー 2"/>
          <p:cNvSpPr>
            <a:spLocks noGrp="1"/>
          </p:cNvSpPr>
          <p:nvPr>
            <p:ph idx="1"/>
          </p:nvPr>
        </p:nvSpPr>
        <p:spPr>
          <a:xfrm>
            <a:off x="822959" y="1845734"/>
            <a:ext cx="7543801" cy="4517852"/>
          </a:xfrm>
        </p:spPr>
        <p:txBody>
          <a:bodyPr>
            <a:normAutofit/>
          </a:bodyPr>
          <a:lstStyle/>
          <a:p>
            <a:pPr>
              <a:buFont typeface="Wingdings" panose="05000000000000000000" pitchFamily="2" charset="2"/>
              <a:buChar char="l"/>
            </a:pPr>
            <a:r>
              <a:rPr lang="ja-JP" altLang="en-US" sz="2800" dirty="0"/>
              <a:t>背景</a:t>
            </a:r>
            <a:r>
              <a:rPr kumimoji="1" lang="ja-JP" altLang="en-US" sz="2800" dirty="0"/>
              <a:t>のスクリプトを作ってみよう！</a:t>
            </a:r>
            <a:endParaRPr lang="en-US" altLang="ja-JP" sz="2800" dirty="0"/>
          </a:p>
          <a:p>
            <a:pPr marL="0" indent="0">
              <a:buNone/>
            </a:pPr>
            <a:r>
              <a:rPr lang="ja-JP" altLang="en-US" sz="2800" dirty="0"/>
              <a:t>　</a:t>
            </a:r>
            <a:endParaRPr lang="en-US" altLang="ja-JP" sz="2800" dirty="0"/>
          </a:p>
        </p:txBody>
      </p:sp>
      <p:sp>
        <p:nvSpPr>
          <p:cNvPr id="10" name="スライド番号プレースホルダー 9"/>
          <p:cNvSpPr>
            <a:spLocks noGrp="1"/>
          </p:cNvSpPr>
          <p:nvPr>
            <p:ph type="sldNum" sz="quarter" idx="12"/>
          </p:nvPr>
        </p:nvSpPr>
        <p:spPr/>
        <p:txBody>
          <a:bodyPr/>
          <a:lstStyle/>
          <a:p>
            <a:fld id="{6113E31D-E2AB-40D1-8B51-AFA5AFEF393A}" type="slidenum">
              <a:rPr lang="en-US" smtClean="0"/>
              <a:t>12</a:t>
            </a:fld>
            <a:endParaRPr lang="en-US" dirty="0"/>
          </a:p>
        </p:txBody>
      </p:sp>
      <p:sp>
        <p:nvSpPr>
          <p:cNvPr id="5" name="テキスト ボックス 4"/>
          <p:cNvSpPr txBox="1"/>
          <p:nvPr/>
        </p:nvSpPr>
        <p:spPr>
          <a:xfrm>
            <a:off x="4949845" y="2943371"/>
            <a:ext cx="2385589" cy="523220"/>
          </a:xfrm>
          <a:prstGeom prst="rect">
            <a:avLst/>
          </a:prstGeom>
          <a:noFill/>
        </p:spPr>
        <p:txBody>
          <a:bodyPr wrap="none" rtlCol="0">
            <a:spAutoFit/>
          </a:bodyPr>
          <a:lstStyle/>
          <a:p>
            <a:r>
              <a:rPr kumimoji="1" lang="ja-JP" altLang="en-US" sz="2800" dirty="0"/>
              <a:t>点数を</a:t>
            </a:r>
            <a:r>
              <a:rPr kumimoji="1" lang="en-US" altLang="ja-JP" sz="2800" dirty="0"/>
              <a:t>0</a:t>
            </a:r>
            <a:r>
              <a:rPr kumimoji="1" lang="ja-JP" altLang="en-US" sz="2800" dirty="0"/>
              <a:t>にする</a:t>
            </a:r>
          </a:p>
        </p:txBody>
      </p:sp>
      <p:sp>
        <p:nvSpPr>
          <p:cNvPr id="6" name="テキスト ボックス 5"/>
          <p:cNvSpPr txBox="1"/>
          <p:nvPr/>
        </p:nvSpPr>
        <p:spPr>
          <a:xfrm>
            <a:off x="4972121" y="3425462"/>
            <a:ext cx="3166251" cy="523220"/>
          </a:xfrm>
          <a:prstGeom prst="rect">
            <a:avLst/>
          </a:prstGeom>
          <a:noFill/>
        </p:spPr>
        <p:txBody>
          <a:bodyPr wrap="none" rtlCol="0">
            <a:spAutoFit/>
          </a:bodyPr>
          <a:lstStyle/>
          <a:p>
            <a:r>
              <a:rPr kumimoji="1" lang="ja-JP" altLang="en-US" sz="2800" dirty="0"/>
              <a:t>残り時間を</a:t>
            </a:r>
            <a:r>
              <a:rPr kumimoji="1" lang="en-US" altLang="ja-JP" sz="2800" dirty="0"/>
              <a:t>10</a:t>
            </a:r>
            <a:r>
              <a:rPr kumimoji="1" lang="ja-JP" altLang="en-US" sz="2800" dirty="0"/>
              <a:t>にする</a:t>
            </a:r>
          </a:p>
        </p:txBody>
      </p:sp>
      <p:sp>
        <p:nvSpPr>
          <p:cNvPr id="7" name="テキスト ボックス 6"/>
          <p:cNvSpPr txBox="1"/>
          <p:nvPr/>
        </p:nvSpPr>
        <p:spPr>
          <a:xfrm>
            <a:off x="4972121" y="3948682"/>
            <a:ext cx="3262432" cy="1384995"/>
          </a:xfrm>
          <a:prstGeom prst="rect">
            <a:avLst/>
          </a:prstGeom>
          <a:noFill/>
        </p:spPr>
        <p:txBody>
          <a:bodyPr wrap="none" rtlCol="0">
            <a:spAutoFit/>
          </a:bodyPr>
          <a:lstStyle/>
          <a:p>
            <a:r>
              <a:rPr kumimoji="1" lang="ja-JP" altLang="en-US" sz="2800" dirty="0"/>
              <a:t>残り時間が</a:t>
            </a:r>
            <a:r>
              <a:rPr kumimoji="1" lang="en-US" altLang="ja-JP" sz="2800" dirty="0"/>
              <a:t>0</a:t>
            </a:r>
            <a:r>
              <a:rPr kumimoji="1" lang="ja-JP" altLang="en-US" sz="2800" dirty="0"/>
              <a:t>になる</a:t>
            </a:r>
            <a:endParaRPr kumimoji="1" lang="en-US" altLang="ja-JP" sz="2800" dirty="0"/>
          </a:p>
          <a:p>
            <a:r>
              <a:rPr kumimoji="1" lang="ja-JP" altLang="en-US" sz="2800" dirty="0"/>
              <a:t>まで、残り時間を</a:t>
            </a:r>
            <a:r>
              <a:rPr kumimoji="1" lang="en-US" altLang="ja-JP" sz="2800" dirty="0"/>
              <a:t>1</a:t>
            </a:r>
            <a:r>
              <a:rPr kumimoji="1" lang="ja-JP" altLang="en-US" sz="2800" dirty="0"/>
              <a:t>秒</a:t>
            </a:r>
            <a:endParaRPr kumimoji="1" lang="en-US" altLang="ja-JP" sz="2800" dirty="0"/>
          </a:p>
          <a:p>
            <a:r>
              <a:rPr kumimoji="1" lang="ja-JP" altLang="en-US" sz="2800" dirty="0"/>
              <a:t>に</a:t>
            </a:r>
            <a:r>
              <a:rPr kumimoji="1" lang="en-US" altLang="ja-JP" sz="2800" dirty="0"/>
              <a:t>1</a:t>
            </a:r>
            <a:r>
              <a:rPr kumimoji="1" lang="ja-JP" altLang="en-US" sz="2800" dirty="0"/>
              <a:t>つ減らしていく</a:t>
            </a:r>
          </a:p>
        </p:txBody>
      </p:sp>
      <p:sp>
        <p:nvSpPr>
          <p:cNvPr id="8" name="テキスト ボックス 7"/>
          <p:cNvSpPr txBox="1"/>
          <p:nvPr/>
        </p:nvSpPr>
        <p:spPr>
          <a:xfrm>
            <a:off x="4916312" y="5436084"/>
            <a:ext cx="2904962" cy="523220"/>
          </a:xfrm>
          <a:prstGeom prst="rect">
            <a:avLst/>
          </a:prstGeom>
          <a:noFill/>
        </p:spPr>
        <p:txBody>
          <a:bodyPr wrap="none" rtlCol="0">
            <a:spAutoFit/>
          </a:bodyPr>
          <a:lstStyle/>
          <a:p>
            <a:r>
              <a:rPr kumimoji="1" lang="ja-JP" altLang="en-US" sz="2800" dirty="0"/>
              <a:t>ゲームを終了する</a:t>
            </a:r>
          </a:p>
        </p:txBody>
      </p:sp>
      <p:pic>
        <p:nvPicPr>
          <p:cNvPr id="11" name="図 10">
            <a:extLst>
              <a:ext uri="{FF2B5EF4-FFF2-40B4-BE49-F238E27FC236}">
                <a16:creationId xmlns:a16="http://schemas.microsoft.com/office/drawing/2014/main" id="{7A5230FA-7C32-4779-8419-4C691295E69B}"/>
              </a:ext>
            </a:extLst>
          </p:cNvPr>
          <p:cNvPicPr>
            <a:picLocks noChangeAspect="1"/>
          </p:cNvPicPr>
          <p:nvPr/>
        </p:nvPicPr>
        <p:blipFill rotWithShape="1">
          <a:blip r:embed="rId2"/>
          <a:srcRect l="24954" t="22943" r="39367" b="6768"/>
          <a:stretch/>
        </p:blipFill>
        <p:spPr>
          <a:xfrm>
            <a:off x="1108394" y="2363944"/>
            <a:ext cx="3262432" cy="3481432"/>
          </a:xfrm>
          <a:prstGeom prst="rect">
            <a:avLst/>
          </a:prstGeom>
        </p:spPr>
      </p:pic>
    </p:spTree>
    <p:extLst>
      <p:ext uri="{BB962C8B-B14F-4D97-AF65-F5344CB8AC3E}">
        <p14:creationId xmlns:p14="http://schemas.microsoft.com/office/powerpoint/2010/main" val="415248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モグラたたきゲーム</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ネコのスクリプトを作ってみよう</a:t>
            </a:r>
            <a:endParaRPr kumimoji="1" lang="en-US" altLang="ja-JP" sz="2800" dirty="0"/>
          </a:p>
          <a:p>
            <a:pPr marL="0" indent="0">
              <a:buNone/>
            </a:pPr>
            <a:r>
              <a:rPr lang="ja-JP" altLang="en-US" sz="2800" dirty="0"/>
              <a:t>　ネコがランダムな場所に動く</a:t>
            </a:r>
            <a:endParaRPr kumimoji="1" lang="ja-JP" altLang="en-US" sz="2800" dirty="0"/>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13</a:t>
            </a:fld>
            <a:endParaRPr lang="en-US" dirty="0"/>
          </a:p>
        </p:txBody>
      </p:sp>
      <p:sp>
        <p:nvSpPr>
          <p:cNvPr id="6" name="テキスト ボックス 5"/>
          <p:cNvSpPr txBox="1"/>
          <p:nvPr/>
        </p:nvSpPr>
        <p:spPr>
          <a:xfrm>
            <a:off x="5335908" y="2441008"/>
            <a:ext cx="3482043" cy="707886"/>
          </a:xfrm>
          <a:prstGeom prst="rect">
            <a:avLst/>
          </a:prstGeom>
          <a:solidFill>
            <a:srgbClr val="0070C0"/>
          </a:solidFill>
          <a:ln>
            <a:solidFill>
              <a:srgbClr val="0070C0"/>
            </a:solidFill>
          </a:ln>
        </p:spPr>
        <p:txBody>
          <a:bodyPr wrap="none" rtlCol="0">
            <a:spAutoFit/>
          </a:bodyPr>
          <a:lstStyle/>
          <a:p>
            <a:r>
              <a:rPr kumimoji="1" lang="ja-JP" altLang="en-US" sz="2000" dirty="0">
                <a:solidFill>
                  <a:schemeClr val="bg1"/>
                </a:solidFill>
              </a:rPr>
              <a:t>注意　ネコのスクリプトエリアに</a:t>
            </a:r>
            <a:endParaRPr kumimoji="1" lang="en-US" altLang="ja-JP" sz="2000" dirty="0">
              <a:solidFill>
                <a:schemeClr val="bg1"/>
              </a:solidFill>
            </a:endParaRPr>
          </a:p>
          <a:p>
            <a:r>
              <a:rPr kumimoji="1" lang="ja-JP" altLang="en-US" sz="2000" dirty="0">
                <a:solidFill>
                  <a:schemeClr val="bg1"/>
                </a:solidFill>
              </a:rPr>
              <a:t>　　　　切り替えてから作ろう</a:t>
            </a:r>
          </a:p>
        </p:txBody>
      </p:sp>
      <p:pic>
        <p:nvPicPr>
          <p:cNvPr id="7" name="図 6">
            <a:extLst>
              <a:ext uri="{FF2B5EF4-FFF2-40B4-BE49-F238E27FC236}">
                <a16:creationId xmlns:a16="http://schemas.microsoft.com/office/drawing/2014/main" id="{D393DF95-8A5A-47B1-A463-A6EC346E27F1}"/>
              </a:ext>
            </a:extLst>
          </p:cNvPr>
          <p:cNvPicPr>
            <a:picLocks noChangeAspect="1"/>
          </p:cNvPicPr>
          <p:nvPr/>
        </p:nvPicPr>
        <p:blipFill rotWithShape="1">
          <a:blip r:embed="rId2"/>
          <a:srcRect l="24312" t="35815" r="35137" b="38440"/>
          <a:stretch/>
        </p:blipFill>
        <p:spPr>
          <a:xfrm>
            <a:off x="1021148" y="3280025"/>
            <a:ext cx="7147421" cy="2457937"/>
          </a:xfrm>
          <a:prstGeom prst="rect">
            <a:avLst/>
          </a:prstGeom>
        </p:spPr>
      </p:pic>
    </p:spTree>
    <p:extLst>
      <p:ext uri="{BB962C8B-B14F-4D97-AF65-F5344CB8AC3E}">
        <p14:creationId xmlns:p14="http://schemas.microsoft.com/office/powerpoint/2010/main" val="392316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モグラたたきゲーム</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ネコのスクリプトを作ってみよう</a:t>
            </a:r>
            <a:endParaRPr kumimoji="1" lang="en-US" altLang="ja-JP" sz="2800" dirty="0"/>
          </a:p>
          <a:p>
            <a:pPr marL="0" indent="0">
              <a:buNone/>
            </a:pPr>
            <a:r>
              <a:rPr lang="ja-JP" altLang="en-US" sz="2800" dirty="0"/>
              <a:t>　ネコをクリックすると点数が</a:t>
            </a:r>
            <a:r>
              <a:rPr lang="en-US" altLang="ja-JP" sz="2800" dirty="0"/>
              <a:t>1</a:t>
            </a:r>
            <a:r>
              <a:rPr lang="ja-JP" altLang="en-US" sz="2800" dirty="0"/>
              <a:t>ふえる</a:t>
            </a:r>
            <a:endParaRPr lang="en-US" altLang="ja-JP" sz="2800" dirty="0"/>
          </a:p>
          <a:p>
            <a:pPr marL="0" indent="0">
              <a:buNone/>
            </a:pPr>
            <a:r>
              <a:rPr kumimoji="1" lang="ja-JP" altLang="en-US" sz="2800" dirty="0"/>
              <a:t>　点数を上げたあと、ネコがランダムな</a:t>
            </a:r>
            <a:r>
              <a:rPr lang="ja-JP" altLang="en-US" sz="2800" dirty="0"/>
              <a:t>場所</a:t>
            </a:r>
            <a:r>
              <a:rPr kumimoji="1" lang="ja-JP" altLang="en-US" sz="2800" dirty="0"/>
              <a:t>に</a:t>
            </a:r>
            <a:r>
              <a:rPr lang="ja-JP" altLang="en-US" sz="2800" dirty="0"/>
              <a:t>動く</a:t>
            </a:r>
            <a:endParaRPr kumimoji="1" lang="en-US" altLang="ja-JP" sz="2800" dirty="0"/>
          </a:p>
          <a:p>
            <a:pPr marL="0" indent="0">
              <a:buNone/>
            </a:pPr>
            <a:endParaRPr lang="en-US" altLang="ja-JP"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t>14</a:t>
            </a:fld>
            <a:endParaRPr lang="en-US" dirty="0"/>
          </a:p>
        </p:txBody>
      </p:sp>
      <p:pic>
        <p:nvPicPr>
          <p:cNvPr id="5" name="図 4">
            <a:extLst>
              <a:ext uri="{FF2B5EF4-FFF2-40B4-BE49-F238E27FC236}">
                <a16:creationId xmlns:a16="http://schemas.microsoft.com/office/drawing/2014/main" id="{E5634A86-617E-4D5F-8891-56C36B3A2CFA}"/>
              </a:ext>
            </a:extLst>
          </p:cNvPr>
          <p:cNvPicPr>
            <a:picLocks noChangeAspect="1"/>
          </p:cNvPicPr>
          <p:nvPr/>
        </p:nvPicPr>
        <p:blipFill rotWithShape="1">
          <a:blip r:embed="rId2"/>
          <a:srcRect l="23578" t="47671" r="36147" b="22519"/>
          <a:stretch/>
        </p:blipFill>
        <p:spPr>
          <a:xfrm>
            <a:off x="822959" y="3498209"/>
            <a:ext cx="6131514" cy="2458194"/>
          </a:xfrm>
          <a:prstGeom prst="rect">
            <a:avLst/>
          </a:prstGeom>
        </p:spPr>
      </p:pic>
    </p:spTree>
    <p:extLst>
      <p:ext uri="{BB962C8B-B14F-4D97-AF65-F5344CB8AC3E}">
        <p14:creationId xmlns:p14="http://schemas.microsoft.com/office/powerpoint/2010/main" val="158475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モグラたたき</a:t>
            </a:r>
            <a:r>
              <a:rPr kumimoji="1" lang="ja-JP" altLang="en-US" dirty="0"/>
              <a:t>ゲーム⑨</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kumimoji="1" lang="ja-JP" altLang="en-US" sz="2800" dirty="0"/>
              <a:t>ネコのスクリプトを作ってみよう</a:t>
            </a:r>
            <a:endParaRPr kumimoji="1" lang="en-US" altLang="ja-JP" sz="2800" dirty="0"/>
          </a:p>
          <a:p>
            <a:pPr marL="0" indent="0">
              <a:buNone/>
            </a:pPr>
            <a:r>
              <a:rPr lang="ja-JP" altLang="en-US" sz="2800" dirty="0"/>
              <a:t>　ゲームが終わったらネコをかくして見えなくする。</a:t>
            </a:r>
            <a:endParaRPr kumimoji="1" lang="ja-JP" altLang="en-US" sz="2800" dirty="0"/>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15</a:t>
            </a:fld>
            <a:endParaRPr lang="en-US" dirty="0"/>
          </a:p>
        </p:txBody>
      </p:sp>
      <p:pic>
        <p:nvPicPr>
          <p:cNvPr id="6" name="図 5">
            <a:extLst>
              <a:ext uri="{FF2B5EF4-FFF2-40B4-BE49-F238E27FC236}">
                <a16:creationId xmlns:a16="http://schemas.microsoft.com/office/drawing/2014/main" id="{332451CB-7F20-4DF1-9D51-60E4C3E0F0C9}"/>
              </a:ext>
            </a:extLst>
          </p:cNvPr>
          <p:cNvPicPr>
            <a:picLocks noChangeAspect="1"/>
          </p:cNvPicPr>
          <p:nvPr/>
        </p:nvPicPr>
        <p:blipFill rotWithShape="1">
          <a:blip r:embed="rId2"/>
          <a:srcRect l="21285" t="38695" r="39633" b="24721"/>
          <a:stretch/>
        </p:blipFill>
        <p:spPr>
          <a:xfrm>
            <a:off x="1049460" y="2979121"/>
            <a:ext cx="5913401" cy="2998346"/>
          </a:xfrm>
          <a:prstGeom prst="rect">
            <a:avLst/>
          </a:prstGeom>
        </p:spPr>
      </p:pic>
    </p:spTree>
    <p:extLst>
      <p:ext uri="{BB962C8B-B14F-4D97-AF65-F5344CB8AC3E}">
        <p14:creationId xmlns:p14="http://schemas.microsoft.com/office/powerpoint/2010/main" val="107417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AA083F-7320-4A7B-B4AA-0AB718547431}"/>
              </a:ext>
            </a:extLst>
          </p:cNvPr>
          <p:cNvSpPr>
            <a:spLocks noGrp="1"/>
          </p:cNvSpPr>
          <p:nvPr>
            <p:ph type="title"/>
          </p:nvPr>
        </p:nvSpPr>
        <p:spPr/>
        <p:txBody>
          <a:bodyPr/>
          <a:lstStyle/>
          <a:p>
            <a:r>
              <a:rPr kumimoji="1" lang="en-US" altLang="ja-JP" dirty="0"/>
              <a:t>Scratch</a:t>
            </a:r>
            <a:r>
              <a:rPr kumimoji="1" lang="ja-JP" altLang="en-US" dirty="0"/>
              <a:t>のライセンス</a:t>
            </a:r>
          </a:p>
        </p:txBody>
      </p:sp>
      <p:sp>
        <p:nvSpPr>
          <p:cNvPr id="3" name="コンテンツ プレースホルダー 2">
            <a:extLst>
              <a:ext uri="{FF2B5EF4-FFF2-40B4-BE49-F238E27FC236}">
                <a16:creationId xmlns:a16="http://schemas.microsoft.com/office/drawing/2014/main" id="{7612CEBA-F8CD-4E3F-8722-B3AA9388623D}"/>
              </a:ext>
            </a:extLst>
          </p:cNvPr>
          <p:cNvSpPr>
            <a:spLocks noGrp="1"/>
          </p:cNvSpPr>
          <p:nvPr>
            <p:ph idx="1"/>
          </p:nvPr>
        </p:nvSpPr>
        <p:spPr/>
        <p:txBody>
          <a:bodyPr/>
          <a:lstStyle/>
          <a:p>
            <a:r>
              <a:rPr kumimoji="1" lang="en-US" altLang="ja-JP" dirty="0"/>
              <a:t>Scratch</a:t>
            </a:r>
            <a:r>
              <a:rPr lang="ja-JP" altLang="en-US" dirty="0"/>
              <a:t>は「クリエイティブコモンズ　表示</a:t>
            </a:r>
            <a:r>
              <a:rPr lang="en-US" altLang="ja-JP" dirty="0"/>
              <a:t>‐</a:t>
            </a:r>
            <a:r>
              <a:rPr lang="ja-JP" altLang="en-US" dirty="0"/>
              <a:t>継承ライセンスです。</a:t>
            </a:r>
            <a:endParaRPr lang="en-US" altLang="ja-JP" dirty="0"/>
          </a:p>
          <a:p>
            <a:r>
              <a:rPr lang="en-US" altLang="ja-JP" dirty="0"/>
              <a:t>https://creativecommons.org/licenses/by-sa/2.0/deed.ja</a:t>
            </a:r>
            <a:r>
              <a:rPr lang="ja-JP" altLang="en-US" dirty="0"/>
              <a:t>　</a:t>
            </a:r>
            <a:endParaRPr kumimoji="1" lang="ja-JP" altLang="en-US" dirty="0"/>
          </a:p>
        </p:txBody>
      </p:sp>
      <p:sp>
        <p:nvSpPr>
          <p:cNvPr id="4" name="スライド番号プレースホルダー 3">
            <a:extLst>
              <a:ext uri="{FF2B5EF4-FFF2-40B4-BE49-F238E27FC236}">
                <a16:creationId xmlns:a16="http://schemas.microsoft.com/office/drawing/2014/main" id="{95CF15AD-7DB3-4BE5-8806-0C196FAE0FF9}"/>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1525560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A8226-B4BD-4038-8284-DDD3EE2C5CBD}"/>
              </a:ext>
            </a:extLst>
          </p:cNvPr>
          <p:cNvSpPr>
            <a:spLocks noGrp="1"/>
          </p:cNvSpPr>
          <p:nvPr>
            <p:ph type="title"/>
          </p:nvPr>
        </p:nvSpPr>
        <p:spPr/>
        <p:txBody>
          <a:bodyPr/>
          <a:lstStyle/>
          <a:p>
            <a:r>
              <a:rPr kumimoji="1" lang="ja-JP" altLang="en-US" dirty="0"/>
              <a:t>このスライドの作者</a:t>
            </a:r>
          </a:p>
        </p:txBody>
      </p:sp>
      <p:sp>
        <p:nvSpPr>
          <p:cNvPr id="3" name="コンテンツ プレースホルダー 2">
            <a:extLst>
              <a:ext uri="{FF2B5EF4-FFF2-40B4-BE49-F238E27FC236}">
                <a16:creationId xmlns:a16="http://schemas.microsoft.com/office/drawing/2014/main" id="{507C9ED4-B8C5-451F-80D7-A65424026D40}"/>
              </a:ext>
            </a:extLst>
          </p:cNvPr>
          <p:cNvSpPr>
            <a:spLocks noGrp="1"/>
          </p:cNvSpPr>
          <p:nvPr>
            <p:ph idx="1"/>
          </p:nvPr>
        </p:nvSpPr>
        <p:spPr/>
        <p:txBody>
          <a:bodyPr/>
          <a:lstStyle/>
          <a:p>
            <a:r>
              <a:rPr kumimoji="1" lang="ja-JP" altLang="en-US" dirty="0"/>
              <a:t>八戸工業大学工学部システム情報工学科</a:t>
            </a:r>
            <a:endParaRPr kumimoji="1" lang="en-US" altLang="ja-JP" dirty="0"/>
          </a:p>
          <a:p>
            <a:r>
              <a:rPr lang="ja-JP" altLang="en-US" dirty="0"/>
              <a:t>令和</a:t>
            </a:r>
            <a:r>
              <a:rPr lang="en-US" altLang="ja-JP" dirty="0"/>
              <a:t>1</a:t>
            </a:r>
            <a:r>
              <a:rPr lang="ja-JP" altLang="en-US" dirty="0"/>
              <a:t>年度小久保温研究室所属</a:t>
            </a:r>
            <a:endParaRPr lang="en-US" altLang="ja-JP" dirty="0"/>
          </a:p>
          <a:p>
            <a:r>
              <a:rPr kumimoji="1" lang="ja-JP" altLang="en-US" dirty="0"/>
              <a:t>佐藤雄也、山白康平</a:t>
            </a:r>
          </a:p>
        </p:txBody>
      </p:sp>
      <p:sp>
        <p:nvSpPr>
          <p:cNvPr id="4" name="スライド番号プレースホルダー 3">
            <a:extLst>
              <a:ext uri="{FF2B5EF4-FFF2-40B4-BE49-F238E27FC236}">
                <a16:creationId xmlns:a16="http://schemas.microsoft.com/office/drawing/2014/main" id="{71998300-0915-4087-A048-B313A25AE052}"/>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183166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今回の内容</a:t>
            </a:r>
            <a:endParaRPr kumimoji="1" lang="ja-JP" altLang="en-US" dirty="0"/>
          </a:p>
        </p:txBody>
      </p:sp>
      <p:sp>
        <p:nvSpPr>
          <p:cNvPr id="3" name="コンテンツ プレースホルダー 2"/>
          <p:cNvSpPr>
            <a:spLocks noGrp="1"/>
          </p:cNvSpPr>
          <p:nvPr>
            <p:ph idx="1"/>
          </p:nvPr>
        </p:nvSpPr>
        <p:spPr/>
        <p:txBody>
          <a:bodyPr vert="horz" lIns="0" tIns="45720" rIns="0" bIns="45720" rtlCol="0" anchor="t">
            <a:noAutofit/>
          </a:bodyPr>
          <a:lstStyle/>
          <a:p>
            <a:pPr marL="457200" indent="-457200">
              <a:buFont typeface="+mj-lt"/>
              <a:buAutoNum type="arabicPeriod"/>
            </a:pPr>
            <a:r>
              <a:rPr lang="ja-JP" altLang="en-US" sz="2800">
                <a:ea typeface="ＭＳ Ｐゴシック"/>
              </a:rPr>
              <a:t>乱数について学ぼう</a:t>
            </a:r>
            <a:endParaRPr kumimoji="1" lang="en-US" altLang="ja-JP" sz="2800">
              <a:ea typeface="ＭＳ Ｐゴシック"/>
            </a:endParaRPr>
          </a:p>
          <a:p>
            <a:pPr marL="457200" indent="-457200">
              <a:buFont typeface="+mj-lt"/>
              <a:buAutoNum type="arabicPeriod"/>
            </a:pPr>
            <a:r>
              <a:rPr lang="ja-JP" altLang="en-US" sz="2800" dirty="0"/>
              <a:t>乱数を使ってみよう</a:t>
            </a:r>
            <a:endParaRPr lang="en-US" altLang="ja-JP" sz="2800" dirty="0"/>
          </a:p>
          <a:p>
            <a:pPr marL="457200" indent="-457200">
              <a:buFont typeface="+mj-lt"/>
              <a:buAutoNum type="arabicPeriod"/>
            </a:pPr>
            <a:r>
              <a:rPr lang="ja-JP" altLang="en-US" sz="2800" dirty="0"/>
              <a:t>モグラたたきゲームを作ってみよう</a:t>
            </a:r>
            <a:endParaRPr kumimoji="1" lang="en-US" altLang="ja-JP" sz="2800" dirty="0"/>
          </a:p>
          <a:p>
            <a:pPr marL="0" indent="0">
              <a:buNone/>
            </a:pPr>
            <a:endParaRPr lang="en-US" altLang="ja-JP" sz="2800" dirty="0"/>
          </a:p>
          <a:p>
            <a:pPr marL="457200" indent="-457200">
              <a:buFont typeface="+mj-lt"/>
              <a:buAutoNum type="arabicPeriod"/>
            </a:pPr>
            <a:endParaRPr kumimoji="1" lang="en-US" altLang="ja-JP" sz="2800" dirty="0"/>
          </a:p>
          <a:p>
            <a:pPr marL="457200" indent="-457200">
              <a:buFont typeface="+mj-lt"/>
              <a:buAutoNum type="arabicPeriod"/>
            </a:pPr>
            <a:endParaRPr kumimoji="1" lang="ja-JP" altLang="en-US" sz="2800" dirty="0"/>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1</a:t>
            </a:fld>
            <a:endParaRPr lang="en-US" dirty="0"/>
          </a:p>
        </p:txBody>
      </p:sp>
    </p:spTree>
    <p:extLst>
      <p:ext uri="{BB962C8B-B14F-4D97-AF65-F5344CB8AC3E}">
        <p14:creationId xmlns:p14="http://schemas.microsoft.com/office/powerpoint/2010/main" val="2650564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78375" y="1601844"/>
            <a:ext cx="5387249" cy="646331"/>
          </a:xfrm>
          <a:prstGeom prst="rect">
            <a:avLst/>
          </a:prstGeom>
          <a:noFill/>
        </p:spPr>
        <p:txBody>
          <a:bodyPr wrap="square" rtlCol="0">
            <a:spAutoFit/>
          </a:bodyPr>
          <a:lstStyle/>
          <a:p>
            <a:r>
              <a:rPr kumimoji="1" lang="ja-JP" altLang="en-US" sz="3600" b="1" dirty="0"/>
              <a:t>プログラミングしてみよう</a:t>
            </a:r>
          </a:p>
        </p:txBody>
      </p:sp>
      <p:sp>
        <p:nvSpPr>
          <p:cNvPr id="3" name="スライド番号プレースホルダー 2"/>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5" name="図 4">
            <a:extLst>
              <a:ext uri="{FF2B5EF4-FFF2-40B4-BE49-F238E27FC236}">
                <a16:creationId xmlns:a16="http://schemas.microsoft.com/office/drawing/2014/main" id="{64B8F4DB-1A75-4C54-A85E-58CBE4758A74}"/>
              </a:ext>
            </a:extLst>
          </p:cNvPr>
          <p:cNvPicPr>
            <a:picLocks noChangeAspect="1"/>
          </p:cNvPicPr>
          <p:nvPr/>
        </p:nvPicPr>
        <p:blipFill>
          <a:blip r:embed="rId2"/>
          <a:stretch>
            <a:fillRect/>
          </a:stretch>
        </p:blipFill>
        <p:spPr>
          <a:xfrm>
            <a:off x="4730692" y="2458848"/>
            <a:ext cx="3810000" cy="3467100"/>
          </a:xfrm>
          <a:prstGeom prst="rect">
            <a:avLst/>
          </a:prstGeom>
        </p:spPr>
      </p:pic>
    </p:spTree>
    <p:extLst>
      <p:ext uri="{BB962C8B-B14F-4D97-AF65-F5344CB8AC3E}">
        <p14:creationId xmlns:p14="http://schemas.microsoft.com/office/powerpoint/2010/main" val="108619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乱数</a:t>
            </a:r>
          </a:p>
        </p:txBody>
      </p:sp>
      <p:sp>
        <p:nvSpPr>
          <p:cNvPr id="5" name="コンテンツ プレースホルダー 4"/>
          <p:cNvSpPr>
            <a:spLocks noGrp="1"/>
          </p:cNvSpPr>
          <p:nvPr>
            <p:ph idx="1"/>
          </p:nvPr>
        </p:nvSpPr>
        <p:spPr/>
        <p:txBody>
          <a:bodyPr>
            <a:noAutofit/>
          </a:bodyPr>
          <a:lstStyle/>
          <a:p>
            <a:pPr>
              <a:buFont typeface="Wingdings" panose="05000000000000000000" pitchFamily="2" charset="2"/>
              <a:buChar char="l"/>
            </a:pPr>
            <a:r>
              <a:rPr kumimoji="1" lang="ja-JP" altLang="en-US" sz="2800" dirty="0"/>
              <a:t>乱数とは</a:t>
            </a:r>
            <a:r>
              <a:rPr lang="ja-JP" altLang="en-US" sz="2800" dirty="0"/>
              <a:t>ランダムな数のこと。</a:t>
            </a:r>
            <a:endParaRPr lang="en-US" altLang="ja-JP" sz="2800" dirty="0"/>
          </a:p>
          <a:p>
            <a:pPr marL="0" indent="0">
              <a:buNone/>
            </a:pPr>
            <a:endParaRPr lang="en-US" altLang="ja-JP" sz="2800" dirty="0"/>
          </a:p>
          <a:p>
            <a:pPr marL="0" indent="0">
              <a:buNone/>
            </a:pPr>
            <a:endParaRPr lang="en-US" altLang="ja-JP" sz="2800" dirty="0"/>
          </a:p>
          <a:p>
            <a:pPr>
              <a:buFont typeface="Wingdings" panose="05000000000000000000" pitchFamily="2" charset="2"/>
              <a:buChar char="l"/>
            </a:pPr>
            <a:r>
              <a:rPr lang="en-US" altLang="ja-JP" sz="2800" dirty="0"/>
              <a:t>1</a:t>
            </a:r>
            <a:r>
              <a:rPr lang="ja-JP" altLang="en-US" sz="2800" dirty="0"/>
              <a:t>から</a:t>
            </a:r>
            <a:r>
              <a:rPr lang="en-US" altLang="ja-JP" sz="2800" dirty="0"/>
              <a:t>10</a:t>
            </a:r>
            <a:r>
              <a:rPr lang="ja-JP" altLang="en-US" sz="2800" dirty="0" err="1"/>
              <a:t>までの</a:t>
            </a:r>
            <a:r>
              <a:rPr lang="ja-JP" altLang="en-US" sz="2800" dirty="0"/>
              <a:t>乱数</a:t>
            </a:r>
            <a:endParaRPr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実際に乱数を使ってみよう。乱数</a:t>
            </a:r>
            <a:r>
              <a:rPr lang="ja-JP" altLang="en-US" sz="2800" dirty="0"/>
              <a:t>の</a:t>
            </a:r>
            <a:r>
              <a:rPr kumimoji="1" lang="ja-JP" altLang="en-US" sz="2800" dirty="0"/>
              <a:t>ブロックは「</a:t>
            </a:r>
            <a:r>
              <a:rPr kumimoji="1" lang="ja-JP" altLang="en-US" sz="2800" b="1" dirty="0">
                <a:solidFill>
                  <a:srgbClr val="00B050"/>
                </a:solidFill>
              </a:rPr>
              <a:t>演算</a:t>
            </a:r>
            <a:r>
              <a:rPr lang="ja-JP" altLang="en-US" sz="2800" dirty="0"/>
              <a:t>」の</a:t>
            </a:r>
            <a:r>
              <a:rPr kumimoji="1" lang="ja-JP" altLang="en-US" sz="2800" dirty="0"/>
              <a:t>中にあります。</a:t>
            </a:r>
          </a:p>
        </p:txBody>
      </p:sp>
      <p:sp>
        <p:nvSpPr>
          <p:cNvPr id="3" name="スライド番号プレースホルダー 2"/>
          <p:cNvSpPr>
            <a:spLocks noGrp="1"/>
          </p:cNvSpPr>
          <p:nvPr>
            <p:ph type="sldNum" sz="quarter" idx="12"/>
          </p:nvPr>
        </p:nvSpPr>
        <p:spPr/>
        <p:txBody>
          <a:bodyPr/>
          <a:lstStyle/>
          <a:p>
            <a:fld id="{6113E31D-E2AB-40D1-8B51-AFA5AFEF393A}" type="slidenum">
              <a:rPr lang="en-US" smtClean="0"/>
              <a:t>3</a:t>
            </a:fld>
            <a:endParaRPr lang="en-US" dirty="0"/>
          </a:p>
        </p:txBody>
      </p:sp>
      <p:pic>
        <p:nvPicPr>
          <p:cNvPr id="4" name="図 3">
            <a:extLst>
              <a:ext uri="{FF2B5EF4-FFF2-40B4-BE49-F238E27FC236}">
                <a16:creationId xmlns:a16="http://schemas.microsoft.com/office/drawing/2014/main" id="{E038A936-1A00-46A9-BC2D-8E0EE32D1141}"/>
              </a:ext>
            </a:extLst>
          </p:cNvPr>
          <p:cNvPicPr>
            <a:picLocks noChangeAspect="1"/>
          </p:cNvPicPr>
          <p:nvPr/>
        </p:nvPicPr>
        <p:blipFill rotWithShape="1">
          <a:blip r:embed="rId2"/>
          <a:srcRect l="30276" t="42760" r="37431" b="44368"/>
          <a:stretch/>
        </p:blipFill>
        <p:spPr>
          <a:xfrm>
            <a:off x="1040234" y="2315361"/>
            <a:ext cx="4623651" cy="998289"/>
          </a:xfrm>
          <a:prstGeom prst="rect">
            <a:avLst/>
          </a:prstGeom>
        </p:spPr>
      </p:pic>
    </p:spTree>
    <p:extLst>
      <p:ext uri="{BB962C8B-B14F-4D97-AF65-F5344CB8AC3E}">
        <p14:creationId xmlns:p14="http://schemas.microsoft.com/office/powerpoint/2010/main" val="2123332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乱数をつかってみよう</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ネコが</a:t>
            </a:r>
            <a:r>
              <a:rPr lang="en-US" altLang="ja-JP" sz="2800" dirty="0"/>
              <a:t>1</a:t>
            </a:r>
            <a:r>
              <a:rPr lang="ja-JP" altLang="en-US" sz="2800" dirty="0"/>
              <a:t>から</a:t>
            </a:r>
            <a:r>
              <a:rPr lang="en-US" altLang="ja-JP" sz="2800" dirty="0"/>
              <a:t>10</a:t>
            </a:r>
            <a:r>
              <a:rPr lang="ja-JP" altLang="en-US" sz="2800" dirty="0"/>
              <a:t>の数をランダムに言うスクリプトを作ってみよう。</a:t>
            </a:r>
            <a:endParaRPr lang="en-US" altLang="ja-JP" sz="2800" dirty="0"/>
          </a:p>
          <a:p>
            <a:pPr marL="0" indent="0">
              <a:buNone/>
            </a:pPr>
            <a:endParaRPr kumimoji="1" lang="en-US" altLang="ja-JP"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図 5">
            <a:extLst>
              <a:ext uri="{FF2B5EF4-FFF2-40B4-BE49-F238E27FC236}">
                <a16:creationId xmlns:a16="http://schemas.microsoft.com/office/drawing/2014/main" id="{D5E23833-8E59-4757-A82A-F32768A773F3}"/>
              </a:ext>
            </a:extLst>
          </p:cNvPr>
          <p:cNvPicPr>
            <a:picLocks noChangeAspect="1"/>
          </p:cNvPicPr>
          <p:nvPr/>
        </p:nvPicPr>
        <p:blipFill rotWithShape="1">
          <a:blip r:embed="rId2"/>
          <a:srcRect l="20917" t="30056" r="33211" b="36747"/>
          <a:stretch/>
        </p:blipFill>
        <p:spPr>
          <a:xfrm>
            <a:off x="939568" y="2743199"/>
            <a:ext cx="7083560" cy="2776757"/>
          </a:xfrm>
          <a:prstGeom prst="rect">
            <a:avLst/>
          </a:prstGeom>
        </p:spPr>
      </p:pic>
    </p:spTree>
    <p:extLst>
      <p:ext uri="{BB962C8B-B14F-4D97-AF65-F5344CB8AC3E}">
        <p14:creationId xmlns:p14="http://schemas.microsoft.com/office/powerpoint/2010/main" val="2173444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ステージの説明</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3200" dirty="0"/>
              <a:t>左右</a:t>
            </a:r>
            <a:r>
              <a:rPr kumimoji="1" lang="en-US" altLang="ja-JP" sz="3200" dirty="0"/>
              <a:t>-240</a:t>
            </a:r>
            <a:r>
              <a:rPr kumimoji="1" lang="ja-JP" altLang="en-US" sz="3200" dirty="0"/>
              <a:t>～</a:t>
            </a:r>
            <a:r>
              <a:rPr kumimoji="1" lang="en-US" altLang="ja-JP" sz="3200" dirty="0"/>
              <a:t>240</a:t>
            </a:r>
            <a:r>
              <a:rPr kumimoji="1" lang="ja-JP" altLang="en-US" sz="3200" dirty="0"/>
              <a:t>　　　　　</a:t>
            </a:r>
            <a:r>
              <a:rPr lang="ja-JP" altLang="en-US" sz="3200" dirty="0"/>
              <a:t>上下</a:t>
            </a:r>
            <a:r>
              <a:rPr lang="en-US" altLang="ja-JP" sz="3200" dirty="0"/>
              <a:t>-180</a:t>
            </a:r>
            <a:r>
              <a:rPr lang="ja-JP" altLang="en-US" sz="3200" dirty="0"/>
              <a:t>～</a:t>
            </a:r>
            <a:r>
              <a:rPr lang="en-US" altLang="ja-JP" sz="3200" dirty="0"/>
              <a:t>180</a:t>
            </a:r>
            <a:endParaRPr kumimoji="1" lang="en-US" altLang="ja-JP" sz="3200" dirty="0"/>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5</a:t>
            </a:fld>
            <a:endParaRPr 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830" y="2444496"/>
            <a:ext cx="4277805" cy="32083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7468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乱数を使ってみよう</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マウスを押すとネコが</a:t>
            </a:r>
            <a:r>
              <a:rPr kumimoji="1" lang="ja-JP" altLang="en-US" sz="2800" dirty="0"/>
              <a:t>ランダムな</a:t>
            </a:r>
            <a:r>
              <a:rPr lang="ja-JP" altLang="en-US" sz="2800" dirty="0"/>
              <a:t>場所</a:t>
            </a:r>
            <a:r>
              <a:rPr kumimoji="1" lang="ja-JP" altLang="en-US" sz="2800" dirty="0"/>
              <a:t>に</a:t>
            </a:r>
            <a:r>
              <a:rPr lang="ja-JP" altLang="en-US" sz="2800" dirty="0"/>
              <a:t>動く</a:t>
            </a:r>
            <a:r>
              <a:rPr kumimoji="1" lang="ja-JP" altLang="en-US" sz="2800" dirty="0"/>
              <a:t>スクリプトを作ってみよう</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図 5">
            <a:extLst>
              <a:ext uri="{FF2B5EF4-FFF2-40B4-BE49-F238E27FC236}">
                <a16:creationId xmlns:a16="http://schemas.microsoft.com/office/drawing/2014/main" id="{A3BE6DBE-DD77-40ED-8109-827E2A4F5D2B}"/>
              </a:ext>
            </a:extLst>
          </p:cNvPr>
          <p:cNvPicPr>
            <a:picLocks noChangeAspect="1"/>
          </p:cNvPicPr>
          <p:nvPr/>
        </p:nvPicPr>
        <p:blipFill rotWithShape="1">
          <a:blip r:embed="rId2"/>
          <a:srcRect l="21009" t="36493" r="37707" b="27939"/>
          <a:stretch/>
        </p:blipFill>
        <p:spPr>
          <a:xfrm>
            <a:off x="1233181" y="2752864"/>
            <a:ext cx="6677638" cy="3116230"/>
          </a:xfrm>
          <a:prstGeom prst="rect">
            <a:avLst/>
          </a:prstGeom>
        </p:spPr>
      </p:pic>
    </p:spTree>
    <p:extLst>
      <p:ext uri="{BB962C8B-B14F-4D97-AF65-F5344CB8AC3E}">
        <p14:creationId xmlns:p14="http://schemas.microsoft.com/office/powerpoint/2010/main" val="9084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モグラ（ネコ）たたきゲーム</a:t>
            </a:r>
            <a:endParaRPr kumimoji="1" lang="ja-JP" altLang="en-US"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制限時間は</a:t>
            </a:r>
            <a:r>
              <a:rPr lang="en-US" altLang="ja-JP" sz="2800" dirty="0"/>
              <a:t>10</a:t>
            </a:r>
            <a:r>
              <a:rPr lang="ja-JP" altLang="en-US" sz="2800" dirty="0"/>
              <a:t>秒間</a:t>
            </a:r>
            <a:endParaRPr lang="en-US" altLang="ja-JP" sz="2800" dirty="0"/>
          </a:p>
          <a:p>
            <a:pPr>
              <a:buFont typeface="Wingdings" panose="05000000000000000000" pitchFamily="2" charset="2"/>
              <a:buChar char="l"/>
            </a:pPr>
            <a:r>
              <a:rPr lang="ja-JP" altLang="en-US" sz="2800" dirty="0"/>
              <a:t>始まったらランダムな場所にあらわれるネコをクリックしたら点数を</a:t>
            </a:r>
            <a:r>
              <a:rPr lang="en-US" altLang="ja-JP" sz="2800" dirty="0"/>
              <a:t>1</a:t>
            </a:r>
            <a:r>
              <a:rPr lang="ja-JP" altLang="en-US" sz="2800" dirty="0"/>
              <a:t>上げる</a:t>
            </a:r>
            <a:endParaRPr lang="en-US" altLang="ja-JP" sz="2800" dirty="0"/>
          </a:p>
          <a:p>
            <a:pPr>
              <a:buFont typeface="Wingdings" panose="05000000000000000000" pitchFamily="2" charset="2"/>
              <a:buChar char="l"/>
            </a:pPr>
            <a:r>
              <a:rPr lang="ja-JP" altLang="en-US" sz="2800" dirty="0"/>
              <a:t>作ってみんなで点数を競争してみよう！！！</a:t>
            </a:r>
            <a:endParaRPr lang="en-US" altLang="ja-JP" sz="2800" dirty="0"/>
          </a:p>
        </p:txBody>
      </p:sp>
      <p:sp>
        <p:nvSpPr>
          <p:cNvPr id="4" name="スライド番号プレースホルダー 3"/>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394838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モグラ（ネコ）たたき</a:t>
            </a:r>
            <a:r>
              <a:rPr kumimoji="1" lang="ja-JP" altLang="en-US" dirty="0"/>
              <a:t>ゲーム</a:t>
            </a:r>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l"/>
            </a:pPr>
            <a:r>
              <a:rPr lang="ja-JP" altLang="en-US" sz="2800" dirty="0"/>
              <a:t>始めに背景の画像を変えよう</a:t>
            </a:r>
            <a:r>
              <a:rPr kumimoji="1" lang="ja-JP" altLang="en-US" sz="2800" dirty="0"/>
              <a:t>。</a:t>
            </a:r>
          </a:p>
        </p:txBody>
      </p:sp>
      <p:sp>
        <p:nvSpPr>
          <p:cNvPr id="5" name="スライド番号プレースホルダー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図 5">
            <a:extLst>
              <a:ext uri="{FF2B5EF4-FFF2-40B4-BE49-F238E27FC236}">
                <a16:creationId xmlns:a16="http://schemas.microsoft.com/office/drawing/2014/main" id="{FAF3C072-F1F3-438D-913A-5117745C1671}"/>
              </a:ext>
            </a:extLst>
          </p:cNvPr>
          <p:cNvPicPr>
            <a:picLocks noChangeAspect="1"/>
          </p:cNvPicPr>
          <p:nvPr/>
        </p:nvPicPr>
        <p:blipFill rotWithShape="1">
          <a:blip r:embed="rId2"/>
          <a:srcRect l="18257" t="7529" r="17706"/>
          <a:stretch/>
        </p:blipFill>
        <p:spPr>
          <a:xfrm>
            <a:off x="2064110" y="2241223"/>
            <a:ext cx="5015779" cy="3923217"/>
          </a:xfrm>
          <a:prstGeom prst="rect">
            <a:avLst/>
          </a:prstGeom>
        </p:spPr>
      </p:pic>
    </p:spTree>
    <p:extLst>
      <p:ext uri="{BB962C8B-B14F-4D97-AF65-F5344CB8AC3E}">
        <p14:creationId xmlns:p14="http://schemas.microsoft.com/office/powerpoint/2010/main" val="4810872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2891</TotalTime>
  <Words>434</Words>
  <Application>Microsoft Macintosh PowerPoint</Application>
  <PresentationFormat>画面に合わせる (4:3)</PresentationFormat>
  <Paragraphs>84</Paragraphs>
  <Slides>18</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ＭＳ Ｐゴシック</vt:lpstr>
      <vt:lpstr>Calibri</vt:lpstr>
      <vt:lpstr>Calibri Light</vt:lpstr>
      <vt:lpstr>Wingdings</vt:lpstr>
      <vt:lpstr>Retrospect</vt:lpstr>
      <vt:lpstr>Scratchを使ってプログラミングを楽しく学ぼう！  ⑦乱数を学ぼう</vt:lpstr>
      <vt:lpstr>今回の内容</vt:lpstr>
      <vt:lpstr>PowerPoint プレゼンテーション</vt:lpstr>
      <vt:lpstr>乱数</vt:lpstr>
      <vt:lpstr>乱数をつかってみよう</vt:lpstr>
      <vt:lpstr>ステージの説明</vt:lpstr>
      <vt:lpstr>乱数を使ってみよう</vt:lpstr>
      <vt:lpstr>モグラ（ネコ）たたきゲーム</vt:lpstr>
      <vt:lpstr>モグラ（ネコ）たたきゲーム</vt:lpstr>
      <vt:lpstr>モグラたたきゲーム</vt:lpstr>
      <vt:lpstr>モグラたたきゲーム</vt:lpstr>
      <vt:lpstr>モグラたたきゲーム</vt:lpstr>
      <vt:lpstr>モグラたたきゲーム</vt:lpstr>
      <vt:lpstr>モグラたたきゲーム</vt:lpstr>
      <vt:lpstr>モグラたたきゲーム</vt:lpstr>
      <vt:lpstr>モグラたたきゲーム⑨</vt:lpstr>
      <vt:lpstr>Scratchのライセンス</vt:lpstr>
      <vt:lpstr>このスライドの作者</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Scratchを使ってプログラムを楽しく学ぼう！</dc:title>
  <dc:creator>kurihara</dc:creator>
  <cp:lastModifiedBy>Kokubo Atsushi</cp:lastModifiedBy>
  <cp:revision>265</cp:revision>
  <dcterms:created xsi:type="dcterms:W3CDTF">2017-08-24T03:59:40Z</dcterms:created>
  <dcterms:modified xsi:type="dcterms:W3CDTF">2020-02-20T06:08:38Z</dcterms:modified>
</cp:coreProperties>
</file>